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69" r:id="rId5"/>
    <p:sldId id="271" r:id="rId6"/>
    <p:sldId id="272" r:id="rId7"/>
    <p:sldId id="273" r:id="rId8"/>
    <p:sldId id="274" r:id="rId9"/>
    <p:sldId id="275" r:id="rId10"/>
    <p:sldId id="276" r:id="rId11"/>
    <p:sldId id="280" r:id="rId12"/>
    <p:sldId id="296" r:id="rId13"/>
    <p:sldId id="285" r:id="rId14"/>
    <p:sldId id="287" r:id="rId15"/>
    <p:sldId id="284" r:id="rId16"/>
    <p:sldId id="286" r:id="rId17"/>
    <p:sldId id="288" r:id="rId18"/>
    <p:sldId id="290" r:id="rId19"/>
    <p:sldId id="293" r:id="rId20"/>
    <p:sldId id="294" r:id="rId21"/>
    <p:sldId id="295" r:id="rId22"/>
    <p:sldId id="499" r:id="rId23"/>
    <p:sldId id="489" r:id="rId24"/>
    <p:sldId id="283" r:id="rId25"/>
    <p:sldId id="281" r:id="rId26"/>
    <p:sldId id="486" r:id="rId27"/>
    <p:sldId id="297" r:id="rId28"/>
    <p:sldId id="481" r:id="rId29"/>
    <p:sldId id="484" r:id="rId30"/>
    <p:sldId id="482" r:id="rId31"/>
    <p:sldId id="485" r:id="rId32"/>
    <p:sldId id="500" r:id="rId33"/>
    <p:sldId id="488" r:id="rId34"/>
    <p:sldId id="490" r:id="rId35"/>
    <p:sldId id="491" r:id="rId36"/>
    <p:sldId id="520" r:id="rId37"/>
    <p:sldId id="268" r:id="rId38"/>
    <p:sldId id="502" r:id="rId39"/>
    <p:sldId id="493" r:id="rId40"/>
    <p:sldId id="494" r:id="rId41"/>
    <p:sldId id="495" r:id="rId42"/>
    <p:sldId id="512" r:id="rId43"/>
    <p:sldId id="503" r:id="rId44"/>
    <p:sldId id="282" r:id="rId45"/>
    <p:sldId id="504" r:id="rId46"/>
    <p:sldId id="506" r:id="rId47"/>
    <p:sldId id="505" r:id="rId48"/>
    <p:sldId id="507" r:id="rId49"/>
    <p:sldId id="508" r:id="rId50"/>
    <p:sldId id="509" r:id="rId51"/>
    <p:sldId id="510" r:id="rId52"/>
    <p:sldId id="511" r:id="rId53"/>
    <p:sldId id="514" r:id="rId54"/>
    <p:sldId id="515" r:id="rId55"/>
    <p:sldId id="516" r:id="rId56"/>
    <p:sldId id="517" r:id="rId57"/>
    <p:sldId id="518" r:id="rId58"/>
    <p:sldId id="519" r:id="rId59"/>
    <p:sldId id="521" r:id="rId60"/>
  </p:sldIdLst>
  <p:sldSz cx="12192000" cy="6858000"/>
  <p:notesSz cx="6958013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ADC58AAB-466D-4FDD-9001-FB8935F20750}">
          <p14:sldIdLst>
            <p14:sldId id="269"/>
            <p14:sldId id="271"/>
            <p14:sldId id="272"/>
            <p14:sldId id="273"/>
            <p14:sldId id="274"/>
            <p14:sldId id="275"/>
            <p14:sldId id="276"/>
            <p14:sldId id="280"/>
          </p14:sldIdLst>
        </p14:section>
        <p14:section name="HubLink" id="{5EDCF7D9-0D33-41DD-9663-B0BC3CDF968F}">
          <p14:sldIdLst>
            <p14:sldId id="296"/>
            <p14:sldId id="285"/>
            <p14:sldId id="287"/>
            <p14:sldId id="284"/>
            <p14:sldId id="286"/>
            <p14:sldId id="288"/>
            <p14:sldId id="290"/>
            <p14:sldId id="293"/>
            <p14:sldId id="294"/>
            <p14:sldId id="295"/>
            <p14:sldId id="499"/>
            <p14:sldId id="489"/>
          </p14:sldIdLst>
        </p14:section>
        <p14:section name="Research Data" id="{14345D51-9419-40A8-9586-4625AC57DBD4}">
          <p14:sldIdLst>
            <p14:sldId id="283"/>
            <p14:sldId id="281"/>
            <p14:sldId id="486"/>
          </p14:sldIdLst>
        </p14:section>
        <p14:section name="Experiments" id="{E57ACD0C-CE2D-4DD2-B924-89B77A279216}">
          <p14:sldIdLst>
            <p14:sldId id="297"/>
            <p14:sldId id="481"/>
            <p14:sldId id="484"/>
            <p14:sldId id="482"/>
            <p14:sldId id="485"/>
            <p14:sldId id="500"/>
            <p14:sldId id="488"/>
            <p14:sldId id="490"/>
            <p14:sldId id="491"/>
            <p14:sldId id="520"/>
            <p14:sldId id="268"/>
          </p14:sldIdLst>
        </p14:section>
        <p14:section name="References" id="{79824494-DA3B-4E69-9585-87706D3855E7}">
          <p14:sldIdLst>
            <p14:sldId id="502"/>
            <p14:sldId id="493"/>
            <p14:sldId id="494"/>
            <p14:sldId id="495"/>
            <p14:sldId id="512"/>
            <p14:sldId id="503"/>
            <p14:sldId id="282"/>
            <p14:sldId id="504"/>
            <p14:sldId id="506"/>
            <p14:sldId id="505"/>
            <p14:sldId id="507"/>
            <p14:sldId id="508"/>
            <p14:sldId id="509"/>
            <p14:sldId id="510"/>
            <p14:sldId id="511"/>
            <p14:sldId id="514"/>
            <p14:sldId id="515"/>
            <p14:sldId id="516"/>
            <p14:sldId id="517"/>
            <p14:sldId id="518"/>
            <p14:sldId id="519"/>
            <p14:sldId id="5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6BF08-245A-4086-AD26-450DADF3CBCA}" v="540" dt="2025-05-19T11:34:29.148"/>
    <p1510:client id="{D7219A55-E299-486D-AE5D-5DBD32B3D26F}" v="633" dt="2025-05-19T15:22:22.045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7" autoAdjust="0"/>
    <p:restoredTop sz="86590" autoAdjust="0"/>
  </p:normalViewPr>
  <p:slideViewPr>
    <p:cSldViewPr snapToGrid="0">
      <p:cViewPr>
        <p:scale>
          <a:sx n="83" d="100"/>
          <a:sy n="83" d="100"/>
        </p:scale>
        <p:origin x="2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Schneider" userId="64993a62c00d7835" providerId="LiveId" clId="{D7219A55-E299-486D-AE5D-5DBD32B3D26F}"/>
    <pc:docChg chg="undo redo custSel addSld delSld modSld sldOrd modMainMaster addSection modSection">
      <pc:chgData name="Marco Schneider" userId="64993a62c00d7835" providerId="LiveId" clId="{D7219A55-E299-486D-AE5D-5DBD32B3D26F}" dt="2025-05-19T15:22:22.045" v="9416" actId="20577"/>
      <pc:docMkLst>
        <pc:docMk/>
      </pc:docMkLst>
      <pc:sldChg chg="modSp mod">
        <pc:chgData name="Marco Schneider" userId="64993a62c00d7835" providerId="LiveId" clId="{D7219A55-E299-486D-AE5D-5DBD32B3D26F}" dt="2025-05-19T08:35:36.887" v="7946" actId="790"/>
        <pc:sldMkLst>
          <pc:docMk/>
          <pc:sldMk cId="208757502" sldId="257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8757502" sldId="257"/>
            <ac:spMk id="2" creationId="{3C73CE3A-5C02-80AB-8EDC-2001E571A970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208757502" sldId="257"/>
            <ac:spMk id="7" creationId="{BF3EC2DC-7F08-D035-878A-BA88A93472C2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8757502" sldId="257"/>
            <ac:spMk id="10" creationId="{3A6DBA73-C7DE-53B8-E042-79657DA101E3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208757502" sldId="257"/>
            <ac:spMk id="47" creationId="{A69085AA-0EFB-186D-B5AA-7DA983C11068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8757502" sldId="257"/>
            <ac:spMk id="49" creationId="{0138A294-1249-68FF-E245-954ABC8553FA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208757502" sldId="257"/>
            <ac:spMk id="50" creationId="{37FE1456-C86C-C72A-1AF1-AC4434D59972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8757502" sldId="257"/>
            <ac:spMk id="52" creationId="{E9441BF9-5989-C20E-02BE-D89AEDA2151A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8757502" sldId="257"/>
            <ac:spMk id="55" creationId="{D06BA575-8D1D-B616-37F3-D17C9E540FEA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8757502" sldId="257"/>
            <ac:spMk id="61" creationId="{016CE874-BEA7-1098-6444-1676B576EE98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208757502" sldId="257"/>
            <ac:spMk id="82" creationId="{081C0127-27B1-DFE1-17FC-1D5FD0446E25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8757502" sldId="257"/>
            <ac:spMk id="90" creationId="{87293CE0-6E30-DEC5-7C74-BE89240F9878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8757502" sldId="257"/>
            <ac:spMk id="106" creationId="{3054749B-27A4-5A45-C849-B92DE3B1AD0E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208757502" sldId="257"/>
            <ac:spMk id="113" creationId="{9A139915-460C-666B-06EB-383E051B5F39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208757502" sldId="257"/>
            <ac:spMk id="116" creationId="{2A942C2F-9A7B-9F7D-6815-ED9B1D91DCD7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8757502" sldId="257"/>
            <ac:spMk id="118" creationId="{C185FF78-6E60-70B1-9896-D1E25FDC981E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208757502" sldId="257"/>
            <ac:spMk id="119" creationId="{C2EF202C-D21F-D55A-0F06-17AD70A3BD41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208757502" sldId="257"/>
            <ac:spMk id="124" creationId="{65E3DBBC-CC93-D98F-DC43-848FE72E8E7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8757502" sldId="257"/>
            <ac:spMk id="134" creationId="{15A0448F-7C10-98D0-9523-27221B6CF26D}"/>
          </ac:spMkLst>
        </pc:spChg>
      </pc:sldChg>
      <pc:sldChg chg="modSp mod">
        <pc:chgData name="Marco Schneider" userId="64993a62c00d7835" providerId="LiveId" clId="{D7219A55-E299-486D-AE5D-5DBD32B3D26F}" dt="2025-05-19T08:35:36.887" v="7946" actId="790"/>
        <pc:sldMkLst>
          <pc:docMk/>
          <pc:sldMk cId="1933121722" sldId="261"/>
        </pc:sldMkLst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1933121722" sldId="261"/>
            <ac:spMk id="6" creationId="{B69EAFAE-3834-0C16-0ADC-632D2F19CA38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933121722" sldId="261"/>
            <ac:spMk id="8" creationId="{EF2AFEC0-A420-51B8-806B-F6052B74C21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933121722" sldId="261"/>
            <ac:spMk id="11" creationId="{497A0CA8-664D-1D32-B562-7D86D6D23ABB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1933121722" sldId="261"/>
            <ac:spMk id="15" creationId="{E24148E7-60DF-FB01-0559-C9CB7EE293AF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1933121722" sldId="261"/>
            <ac:spMk id="22" creationId="{1C4ED97B-8D75-2CDF-9FC6-C4C7EEFD7CD8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1933121722" sldId="261"/>
            <ac:spMk id="26" creationId="{ACEECB82-8403-F259-6778-62A7D98ACAD1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933121722" sldId="261"/>
            <ac:spMk id="29" creationId="{2395B131-CB51-9F15-EDF9-5854A33482AE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933121722" sldId="261"/>
            <ac:spMk id="31" creationId="{420FA07B-D78C-6489-58DA-343343A3C832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933121722" sldId="261"/>
            <ac:spMk id="33" creationId="{61F22423-3C5D-6DA2-2F95-4A35E86789F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933121722" sldId="261"/>
            <ac:spMk id="34" creationId="{395ACB5A-7C12-E48C-C6D6-5C9717D97F52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933121722" sldId="261"/>
            <ac:spMk id="35" creationId="{BDE42FD2-6BC1-162B-DC80-E7513A16FBAA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933121722" sldId="261"/>
            <ac:spMk id="38" creationId="{89FFED18-B973-8E6B-B8D9-BCF3D94BAC86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933121722" sldId="261"/>
            <ac:spMk id="39" creationId="{345C4B84-7EB7-09E1-0A65-6BBFED20D01B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933121722" sldId="261"/>
            <ac:spMk id="43" creationId="{BA890B7C-033B-EFED-42ED-4C7F2C7B9581}"/>
          </ac:spMkLst>
        </pc:spChg>
      </pc:sldChg>
      <pc:sldChg chg="modSp mod">
        <pc:chgData name="Marco Schneider" userId="64993a62c00d7835" providerId="LiveId" clId="{D7219A55-E299-486D-AE5D-5DBD32B3D26F}" dt="2025-05-19T08:35:36.887" v="7946" actId="790"/>
        <pc:sldMkLst>
          <pc:docMk/>
          <pc:sldMk cId="4219920794" sldId="265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19920794" sldId="265"/>
            <ac:spMk id="2" creationId="{C77795A6-68D0-083E-8810-12726F68110A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19920794" sldId="265"/>
            <ac:spMk id="3" creationId="{72C3F538-CAF3-C51F-F1D7-F5346C5092C8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19920794" sldId="265"/>
            <ac:spMk id="9" creationId="{8E6C5A2D-5680-EAD8-82FE-ABCDA4020EE3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19920794" sldId="265"/>
            <ac:spMk id="10" creationId="{AF817AFB-4A1E-A7E6-E76B-834E762AD4FB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19920794" sldId="265"/>
            <ac:spMk id="18" creationId="{7A3D0F9D-5B7E-F828-8DFC-B82773CADAC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19920794" sldId="265"/>
            <ac:spMk id="19" creationId="{0005EABD-2806-E2D2-FB0F-B529B111AFB6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19920794" sldId="265"/>
            <ac:spMk id="20" creationId="{22305CA1-C370-83F4-736D-5D0285B03CFE}"/>
          </ac:spMkLst>
        </pc:spChg>
      </pc:sldChg>
      <pc:sldChg chg="modSp mod">
        <pc:chgData name="Marco Schneider" userId="64993a62c00d7835" providerId="LiveId" clId="{D7219A55-E299-486D-AE5D-5DBD32B3D26F}" dt="2025-05-19T08:35:36.887" v="7946" actId="790"/>
        <pc:sldMkLst>
          <pc:docMk/>
          <pc:sldMk cId="3286526114" sldId="266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286526114" sldId="266"/>
            <ac:spMk id="2" creationId="{E6023BD3-E680-E879-A20E-64E5CE3800B8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286526114" sldId="266"/>
            <ac:spMk id="3" creationId="{F0CF9DEB-8048-D97A-7F3E-1E642B37CD96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286526114" sldId="266"/>
            <ac:spMk id="7" creationId="{F9C49632-9841-C436-DD0A-1A09CBAD70D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286526114" sldId="266"/>
            <ac:spMk id="8" creationId="{31138DF5-D98C-EE4E-2015-46357D386258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286526114" sldId="266"/>
            <ac:spMk id="9" creationId="{29391102-EA82-6205-A41F-EC719E06C3E8}"/>
          </ac:spMkLst>
        </pc:spChg>
      </pc:sldChg>
      <pc:sldChg chg="modSp mod">
        <pc:chgData name="Marco Schneider" userId="64993a62c00d7835" providerId="LiveId" clId="{D7219A55-E299-486D-AE5D-5DBD32B3D26F}" dt="2025-05-19T08:35:36.887" v="7946" actId="790"/>
        <pc:sldMkLst>
          <pc:docMk/>
          <pc:sldMk cId="2604641776" sldId="267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604641776" sldId="267"/>
            <ac:spMk id="7" creationId="{20F273AD-90BD-5728-5CD4-B66C32E1782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604641776" sldId="267"/>
            <ac:spMk id="8" creationId="{11B0D0B9-A741-A8CE-E1F1-AF007B3F3E7E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604641776" sldId="267"/>
            <ac:spMk id="31" creationId="{DD17C8E8-E50F-FEFE-FF51-D4B0A6186491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604641776" sldId="267"/>
            <ac:spMk id="32" creationId="{9926F14E-E5FF-3526-9A5E-29A564D70DAD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604641776" sldId="267"/>
            <ac:spMk id="33" creationId="{BEB87B24-66F5-556B-67AF-31C753F40A14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604641776" sldId="267"/>
            <ac:spMk id="37" creationId="{EA255268-1986-F2B7-B309-C776D3BB399B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604641776" sldId="267"/>
            <ac:spMk id="38" creationId="{41214ABB-53FA-C394-ECE5-FE72D5D6F036}"/>
          </ac:spMkLst>
        </pc:spChg>
      </pc:sldChg>
      <pc:sldChg chg="modSp mod">
        <pc:chgData name="Marco Schneider" userId="64993a62c00d7835" providerId="LiveId" clId="{D7219A55-E299-486D-AE5D-5DBD32B3D26F}" dt="2025-05-19T08:35:36.887" v="7946" actId="790"/>
        <pc:sldMkLst>
          <pc:docMk/>
          <pc:sldMk cId="3370180639" sldId="268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370180639" sldId="268"/>
            <ac:spMk id="5" creationId="{156CEFE3-1248-9518-D013-7A66BB2573FC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370180639" sldId="268"/>
            <ac:spMk id="6" creationId="{DFADDFF3-4582-DB6F-B5D0-5F3571CC501D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370180639" sldId="268"/>
            <ac:spMk id="7" creationId="{7050647F-FD5B-37DA-7EAA-610C8462135D}"/>
          </ac:spMkLst>
        </pc:spChg>
      </pc:sldChg>
      <pc:sldChg chg="addSp delSp modSp mod">
        <pc:chgData name="Marco Schneider" userId="64993a62c00d7835" providerId="LiveId" clId="{D7219A55-E299-486D-AE5D-5DBD32B3D26F}" dt="2025-05-19T08:35:36.887" v="7946" actId="790"/>
        <pc:sldMkLst>
          <pc:docMk/>
          <pc:sldMk cId="851010348" sldId="269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851010348" sldId="269"/>
            <ac:spMk id="6" creationId="{4B44C94D-2425-281C-A5D2-493CC2F18DFD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851010348" sldId="269"/>
            <ac:spMk id="7" creationId="{FBA4D1E5-CF5A-A7DE-A702-8F1FB7175E0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851010348" sldId="269"/>
            <ac:spMk id="9" creationId="{EF6E29EB-E8B5-3F07-E083-1BF7679DA12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851010348" sldId="269"/>
            <ac:spMk id="11" creationId="{0C420B8F-7A9B-70B2-6004-A22443B5B70E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851010348" sldId="269"/>
            <ac:spMk id="12" creationId="{B75466BD-84F2-4B5C-5EFB-F67D4FD20C79}"/>
          </ac:spMkLst>
        </pc:spChg>
      </pc:sldChg>
      <pc:sldChg chg="addSp delSp modSp new del mod modClrScheme modShow chgLayout">
        <pc:chgData name="Marco Schneider" userId="64993a62c00d7835" providerId="LiveId" clId="{D7219A55-E299-486D-AE5D-5DBD32B3D26F}" dt="2025-05-18T15:49:18.875" v="7103" actId="47"/>
        <pc:sldMkLst>
          <pc:docMk/>
          <pc:sldMk cId="3167719666" sldId="270"/>
        </pc:sldMkLst>
        <pc:spChg chg="mod ord">
          <ac:chgData name="Marco Schneider" userId="64993a62c00d7835" providerId="LiveId" clId="{D7219A55-E299-486D-AE5D-5DBD32B3D26F}" dt="2025-05-18T14:58:10.329" v="5933" actId="790"/>
          <ac:spMkLst>
            <pc:docMk/>
            <pc:sldMk cId="3167719666" sldId="270"/>
            <ac:spMk id="5" creationId="{F40BB88E-5093-6408-78C6-89CEE9A0D8B8}"/>
          </ac:spMkLst>
        </pc:spChg>
        <pc:spChg chg="mod ord">
          <ac:chgData name="Marco Schneider" userId="64993a62c00d7835" providerId="LiveId" clId="{D7219A55-E299-486D-AE5D-5DBD32B3D26F}" dt="2025-05-18T14:58:10.329" v="5933" actId="790"/>
          <ac:spMkLst>
            <pc:docMk/>
            <pc:sldMk cId="3167719666" sldId="270"/>
            <ac:spMk id="6" creationId="{D4C41E6E-D314-0233-C2DF-E524144BA78E}"/>
          </ac:spMkLst>
        </pc:spChg>
        <pc:spChg chg="mod ord">
          <ac:chgData name="Marco Schneider" userId="64993a62c00d7835" providerId="LiveId" clId="{D7219A55-E299-486D-AE5D-5DBD32B3D26F}" dt="2025-05-18T14:58:10.329" v="5933" actId="790"/>
          <ac:spMkLst>
            <pc:docMk/>
            <pc:sldMk cId="3167719666" sldId="270"/>
            <ac:spMk id="7" creationId="{7CD1B513-50E6-12E9-9CC8-1FF173ED4342}"/>
          </ac:spMkLst>
        </pc:spChg>
        <pc:spChg chg="add mod ord">
          <ac:chgData name="Marco Schneider" userId="64993a62c00d7835" providerId="LiveId" clId="{D7219A55-E299-486D-AE5D-5DBD32B3D26F}" dt="2025-05-18T14:58:10.329" v="5933" actId="790"/>
          <ac:spMkLst>
            <pc:docMk/>
            <pc:sldMk cId="3167719666" sldId="270"/>
            <ac:spMk id="18" creationId="{191CF409-DB5C-8C97-CFAC-D97F16A5F5EC}"/>
          </ac:spMkLst>
        </pc:spChg>
        <pc:spChg chg="add mod ord">
          <ac:chgData name="Marco Schneider" userId="64993a62c00d7835" providerId="LiveId" clId="{D7219A55-E299-486D-AE5D-5DBD32B3D26F}" dt="2025-05-18T14:58:10.329" v="5933" actId="790"/>
          <ac:spMkLst>
            <pc:docMk/>
            <pc:sldMk cId="3167719666" sldId="270"/>
            <ac:spMk id="19" creationId="{271F84EB-8F35-5B49-0421-EA6702595460}"/>
          </ac:spMkLst>
        </pc:spChg>
      </pc:sldChg>
      <pc:sldChg chg="addSp delSp modSp new mod modClrScheme chgLayout">
        <pc:chgData name="Marco Schneider" userId="64993a62c00d7835" providerId="LiveId" clId="{D7219A55-E299-486D-AE5D-5DBD32B3D26F}" dt="2025-05-19T15:17:57.757" v="9253" actId="207"/>
        <pc:sldMkLst>
          <pc:docMk/>
          <pc:sldMk cId="2062611346" sldId="271"/>
        </pc:sldMkLst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062611346" sldId="271"/>
            <ac:spMk id="4" creationId="{B65B09ED-0ACB-8A2A-14CD-8DA2B6321D6E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062611346" sldId="271"/>
            <ac:spMk id="5" creationId="{F6EB859C-31E4-ABE7-2871-F96B540491C7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062611346" sldId="271"/>
            <ac:spMk id="6" creationId="{8B5BB13C-BD15-7B47-6940-F5700FF1DAEC}"/>
          </ac:spMkLst>
        </pc:spChg>
        <pc:spChg chg="add mod ord">
          <ac:chgData name="Marco Schneider" userId="64993a62c00d7835" providerId="LiveId" clId="{D7219A55-E299-486D-AE5D-5DBD32B3D26F}" dt="2025-05-19T15:17:57.757" v="9253" actId="207"/>
          <ac:spMkLst>
            <pc:docMk/>
            <pc:sldMk cId="2062611346" sldId="271"/>
            <ac:spMk id="7" creationId="{CFA96B21-C799-ECEE-367C-89AB9F29B353}"/>
          </ac:spMkLst>
        </pc:spChg>
        <pc:spChg chg="add mod ord">
          <ac:chgData name="Marco Schneider" userId="64993a62c00d7835" providerId="LiveId" clId="{D7219A55-E299-486D-AE5D-5DBD32B3D26F}" dt="2025-05-19T08:35:36.887" v="7946" actId="790"/>
          <ac:spMkLst>
            <pc:docMk/>
            <pc:sldMk cId="2062611346" sldId="271"/>
            <ac:spMk id="8" creationId="{42D9BB20-1F6D-AEDB-FF0B-BFEE8BCE06D9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062611346" sldId="271"/>
            <ac:spMk id="12" creationId="{AC723154-1056-95CC-7B64-19B4D023B3B2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062611346" sldId="271"/>
            <ac:spMk id="13" creationId="{0082AA4A-7DFB-F7EC-EFE3-687D92A6F7C1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62611346" sldId="271"/>
            <ac:spMk id="15" creationId="{88A4364D-8263-C2E5-5A67-1CAF8C3613C5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62611346" sldId="271"/>
            <ac:spMk id="27" creationId="{CFF4B291-E271-7299-C8B0-AD27AEC20091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062611346" sldId="271"/>
            <ac:spMk id="28" creationId="{96DC48D8-072C-EDA0-C06F-097CC8A4EDF0}"/>
          </ac:spMkLst>
        </pc:spChg>
        <pc:grpChg chg="add mod">
          <ac:chgData name="Marco Schneider" userId="64993a62c00d7835" providerId="LiveId" clId="{D7219A55-E299-486D-AE5D-5DBD32B3D26F}" dt="2025-05-17T10:23:12.941" v="57" actId="1076"/>
          <ac:grpSpMkLst>
            <pc:docMk/>
            <pc:sldMk cId="2062611346" sldId="271"/>
            <ac:grpSpMk id="14" creationId="{C93DBA35-847E-A2E7-E7F0-2D139770EA5C}"/>
          </ac:grpSpMkLst>
        </pc:grpChg>
        <pc:grpChg chg="add mod">
          <ac:chgData name="Marco Schneider" userId="64993a62c00d7835" providerId="LiveId" clId="{D7219A55-E299-486D-AE5D-5DBD32B3D26F}" dt="2025-05-17T10:25:13.523" v="66"/>
          <ac:grpSpMkLst>
            <pc:docMk/>
            <pc:sldMk cId="2062611346" sldId="271"/>
            <ac:grpSpMk id="26" creationId="{F5C0A626-5AF3-5C67-8E48-106CC1525513}"/>
          </ac:grpSpMkLst>
        </pc:grpChg>
        <pc:picChg chg="add mod">
          <ac:chgData name="Marco Schneider" userId="64993a62c00d7835" providerId="LiveId" clId="{D7219A55-E299-486D-AE5D-5DBD32B3D26F}" dt="2025-05-17T10:21:27.733" v="47" actId="14100"/>
          <ac:picMkLst>
            <pc:docMk/>
            <pc:sldMk cId="2062611346" sldId="271"/>
            <ac:picMk id="11" creationId="{5DF4FE58-5097-0AB7-1CC3-5D86B09DD00D}"/>
          </ac:picMkLst>
        </pc:picChg>
        <pc:picChg chg="mod">
          <ac:chgData name="Marco Schneider" userId="64993a62c00d7835" providerId="LiveId" clId="{D7219A55-E299-486D-AE5D-5DBD32B3D26F}" dt="2025-05-17T10:22:40.099" v="52"/>
          <ac:picMkLst>
            <pc:docMk/>
            <pc:sldMk cId="2062611346" sldId="271"/>
            <ac:picMk id="16" creationId="{478E881B-9F91-45AE-4937-A4639E603DD6}"/>
          </ac:picMkLst>
        </pc:picChg>
      </pc:sldChg>
      <pc:sldChg chg="addSp delSp modSp new mod modClrScheme modAnim chgLayout">
        <pc:chgData name="Marco Schneider" userId="64993a62c00d7835" providerId="LiveId" clId="{D7219A55-E299-486D-AE5D-5DBD32B3D26F}" dt="2025-05-19T15:18:20.582" v="9256" actId="1076"/>
        <pc:sldMkLst>
          <pc:docMk/>
          <pc:sldMk cId="211940646" sldId="272"/>
        </pc:sldMkLst>
        <pc:spChg chg="add mod">
          <ac:chgData name="Marco Schneider" userId="64993a62c00d7835" providerId="LiveId" clId="{D7219A55-E299-486D-AE5D-5DBD32B3D26F}" dt="2025-05-19T15:18:20.582" v="9256" actId="1076"/>
          <ac:spMkLst>
            <pc:docMk/>
            <pc:sldMk cId="211940646" sldId="272"/>
            <ac:spMk id="2" creationId="{6BE29338-8134-4623-A8C8-8C1C182DB03D}"/>
          </ac:spMkLst>
        </pc:spChg>
        <pc:spChg chg="mod ord">
          <ac:chgData name="Marco Schneider" userId="64993a62c00d7835" providerId="LiveId" clId="{D7219A55-E299-486D-AE5D-5DBD32B3D26F}" dt="2025-05-18T14:58:10.329" v="5933" actId="790"/>
          <ac:spMkLst>
            <pc:docMk/>
            <pc:sldMk cId="211940646" sldId="272"/>
            <ac:spMk id="5" creationId="{84177C58-D2E7-353A-3067-BAA34DB9B5D4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11940646" sldId="272"/>
            <ac:spMk id="6" creationId="{EA8AA78F-9810-22EC-43D4-3FBA85F6BA3F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11940646" sldId="272"/>
            <ac:spMk id="7" creationId="{CFE654E4-614E-BFE8-D9AF-8FCCEF630254}"/>
          </ac:spMkLst>
        </pc:spChg>
        <pc:spChg chg="add mod ord">
          <ac:chgData name="Marco Schneider" userId="64993a62c00d7835" providerId="LiveId" clId="{D7219A55-E299-486D-AE5D-5DBD32B3D26F}" dt="2025-05-19T15:17:54.006" v="9252" actId="207"/>
          <ac:spMkLst>
            <pc:docMk/>
            <pc:sldMk cId="211940646" sldId="272"/>
            <ac:spMk id="15" creationId="{555DDD2C-5940-9532-5F85-D370DDC8F6E1}"/>
          </ac:spMkLst>
        </pc:spChg>
        <pc:spChg chg="add mod ord">
          <ac:chgData name="Marco Schneider" userId="64993a62c00d7835" providerId="LiveId" clId="{D7219A55-E299-486D-AE5D-5DBD32B3D26F}" dt="2025-05-19T08:35:36.887" v="7946" actId="790"/>
          <ac:spMkLst>
            <pc:docMk/>
            <pc:sldMk cId="211940646" sldId="272"/>
            <ac:spMk id="16" creationId="{014E7916-7888-3724-CAD8-B2B202338D28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1940646" sldId="272"/>
            <ac:spMk id="19" creationId="{C6D5B243-5603-D3BD-C4DB-EDD244C861D5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1940646" sldId="272"/>
            <ac:spMk id="20" creationId="{57F52811-B251-2BB6-BB3F-D29568914DD0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1940646" sldId="272"/>
            <ac:spMk id="22" creationId="{5B88A60B-7F30-7E7F-05B5-E165B88B3D60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1940646" sldId="272"/>
            <ac:spMk id="23" creationId="{E928245E-27A9-C8F8-67E7-ECCD2460E012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1940646" sldId="272"/>
            <ac:spMk id="25" creationId="{FEB9B5B3-80AD-A0D9-BD61-DD04387C9D5D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1940646" sldId="272"/>
            <ac:spMk id="26" creationId="{6059221B-23D1-50C7-8366-8006C2BD1C7D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1940646" sldId="272"/>
            <ac:spMk id="27" creationId="{9D704D69-6721-9B06-F5AD-5706D0A22D5B}"/>
          </ac:spMkLst>
        </pc:spChg>
        <pc:picChg chg="add mod">
          <ac:chgData name="Marco Schneider" userId="64993a62c00d7835" providerId="LiveId" clId="{D7219A55-E299-486D-AE5D-5DBD32B3D26F}" dt="2025-05-17T10:31:29.340" v="160" actId="1076"/>
          <ac:picMkLst>
            <pc:docMk/>
            <pc:sldMk cId="211940646" sldId="272"/>
            <ac:picMk id="18" creationId="{DE6528E1-76C4-7D69-B772-8D60212CB5C9}"/>
          </ac:picMkLst>
        </pc:picChg>
        <pc:picChg chg="add mod">
          <ac:chgData name="Marco Schneider" userId="64993a62c00d7835" providerId="LiveId" clId="{D7219A55-E299-486D-AE5D-5DBD32B3D26F}" dt="2025-05-17T10:31:29.340" v="160" actId="1076"/>
          <ac:picMkLst>
            <pc:docMk/>
            <pc:sldMk cId="211940646" sldId="272"/>
            <ac:picMk id="21" creationId="{40F08FBA-0CC0-970D-1800-C61E949DA735}"/>
          </ac:picMkLst>
        </pc:picChg>
        <pc:picChg chg="add mod">
          <ac:chgData name="Marco Schneider" userId="64993a62c00d7835" providerId="LiveId" clId="{D7219A55-E299-486D-AE5D-5DBD32B3D26F}" dt="2025-05-17T10:31:29.340" v="160" actId="1076"/>
          <ac:picMkLst>
            <pc:docMk/>
            <pc:sldMk cId="211940646" sldId="272"/>
            <ac:picMk id="24" creationId="{41D1D1B3-B209-0B30-1E7A-3B6C38102396}"/>
          </ac:picMkLst>
        </pc:picChg>
      </pc:sldChg>
      <pc:sldChg chg="addSp delSp modSp new mod modClrScheme chgLayout">
        <pc:chgData name="Marco Schneider" userId="64993a62c00d7835" providerId="LiveId" clId="{D7219A55-E299-486D-AE5D-5DBD32B3D26F}" dt="2025-05-19T15:17:49.907" v="9251" actId="207"/>
        <pc:sldMkLst>
          <pc:docMk/>
          <pc:sldMk cId="278197979" sldId="273"/>
        </pc:sldMkLst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78197979" sldId="273"/>
            <ac:spMk id="5" creationId="{72FC2F67-FCA7-94E4-C29D-F77CF523E480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78197979" sldId="273"/>
            <ac:spMk id="6" creationId="{DC4EED41-C347-806C-5303-C43018C03620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78197979" sldId="273"/>
            <ac:spMk id="7" creationId="{15EF5C8B-1DA6-14CA-D3AA-3486EE07082A}"/>
          </ac:spMkLst>
        </pc:spChg>
        <pc:spChg chg="add mod ord">
          <ac:chgData name="Marco Schneider" userId="64993a62c00d7835" providerId="LiveId" clId="{D7219A55-E299-486D-AE5D-5DBD32B3D26F}" dt="2025-05-19T15:17:49.907" v="9251" actId="207"/>
          <ac:spMkLst>
            <pc:docMk/>
            <pc:sldMk cId="278197979" sldId="273"/>
            <ac:spMk id="8" creationId="{A8F02DEA-AA00-194D-B001-5B512580C850}"/>
          </ac:spMkLst>
        </pc:spChg>
        <pc:spChg chg="add mod ord">
          <ac:chgData name="Marco Schneider" userId="64993a62c00d7835" providerId="LiveId" clId="{D7219A55-E299-486D-AE5D-5DBD32B3D26F}" dt="2025-05-19T14:37:11.529" v="9217" actId="20577"/>
          <ac:spMkLst>
            <pc:docMk/>
            <pc:sldMk cId="278197979" sldId="273"/>
            <ac:spMk id="9" creationId="{78072AF3-2EFC-6EEC-70C8-280B49B6441F}"/>
          </ac:spMkLst>
        </pc:spChg>
      </pc:sldChg>
      <pc:sldChg chg="addSp delSp modSp new mod">
        <pc:chgData name="Marco Schneider" userId="64993a62c00d7835" providerId="LiveId" clId="{D7219A55-E299-486D-AE5D-5DBD32B3D26F}" dt="2025-05-19T15:17:46.332" v="9250" actId="207"/>
        <pc:sldMkLst>
          <pc:docMk/>
          <pc:sldMk cId="4109386326" sldId="274"/>
        </pc:sldMkLst>
        <pc:spChg chg="mod">
          <ac:chgData name="Marco Schneider" userId="64993a62c00d7835" providerId="LiveId" clId="{D7219A55-E299-486D-AE5D-5DBD32B3D26F}" dt="2025-05-19T15:17:46.332" v="9250" actId="207"/>
          <ac:spMkLst>
            <pc:docMk/>
            <pc:sldMk cId="4109386326" sldId="274"/>
            <ac:spMk id="2" creationId="{18689ECE-1826-382C-F2A8-697057857B69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109386326" sldId="274"/>
            <ac:spMk id="3" creationId="{6A28C5FC-68B6-59EA-B0AC-14032E1C964B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109386326" sldId="274"/>
            <ac:spMk id="4" creationId="{62C961F9-9F56-60FD-DD4C-6DFA62F6537F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109386326" sldId="274"/>
            <ac:spMk id="5" creationId="{9C68036C-9503-FAFA-D33B-04B897726127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109386326" sldId="274"/>
            <ac:spMk id="6" creationId="{F13C3155-CF9A-8708-383F-9F54B4E0022F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109386326" sldId="274"/>
            <ac:spMk id="7" creationId="{6CB08BFE-76F6-1D06-AEEB-F26666F5CEC0}"/>
          </ac:spMkLst>
        </pc:spChg>
        <pc:cxnChg chg="add mod">
          <ac:chgData name="Marco Schneider" userId="64993a62c00d7835" providerId="LiveId" clId="{D7219A55-E299-486D-AE5D-5DBD32B3D26F}" dt="2025-05-17T10:41:50.462" v="295" actId="14100"/>
          <ac:cxnSpMkLst>
            <pc:docMk/>
            <pc:sldMk cId="4109386326" sldId="274"/>
            <ac:cxnSpMk id="9" creationId="{DD861010-A2B2-485D-32BE-4F020142D498}"/>
          </ac:cxnSpMkLst>
        </pc:cxnChg>
        <pc:cxnChg chg="add mod">
          <ac:chgData name="Marco Schneider" userId="64993a62c00d7835" providerId="LiveId" clId="{D7219A55-E299-486D-AE5D-5DBD32B3D26F}" dt="2025-05-17T10:41:42.803" v="293" actId="1076"/>
          <ac:cxnSpMkLst>
            <pc:docMk/>
            <pc:sldMk cId="4109386326" sldId="274"/>
            <ac:cxnSpMk id="11" creationId="{12392F69-BE9E-61D6-F46A-BB73EC801685}"/>
          </ac:cxnSpMkLst>
        </pc:cxnChg>
      </pc:sldChg>
      <pc:sldChg chg="modSp new mod modNotesTx">
        <pc:chgData name="Marco Schneider" userId="64993a62c00d7835" providerId="LiveId" clId="{D7219A55-E299-486D-AE5D-5DBD32B3D26F}" dt="2025-05-19T15:17:42.654" v="9249" actId="207"/>
        <pc:sldMkLst>
          <pc:docMk/>
          <pc:sldMk cId="3930324495" sldId="275"/>
        </pc:sldMkLst>
        <pc:spChg chg="mod">
          <ac:chgData name="Marco Schneider" userId="64993a62c00d7835" providerId="LiveId" clId="{D7219A55-E299-486D-AE5D-5DBD32B3D26F}" dt="2025-05-19T15:17:42.654" v="9249" actId="207"/>
          <ac:spMkLst>
            <pc:docMk/>
            <pc:sldMk cId="3930324495" sldId="275"/>
            <ac:spMk id="2" creationId="{E97CB677-1980-8FD1-F503-0F4541C38A3A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930324495" sldId="275"/>
            <ac:spMk id="3" creationId="{94E305A4-C7A0-0508-F7CC-1BFF4A9174AF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930324495" sldId="275"/>
            <ac:spMk id="4" creationId="{D764763F-C5B3-2D9A-A0FB-6241719E3DF4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930324495" sldId="275"/>
            <ac:spMk id="5" creationId="{841DFA04-FC28-E2F8-21D3-F718F516F576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930324495" sldId="275"/>
            <ac:spMk id="6" creationId="{F346274B-AA53-AB9F-10E4-A8A9B57BB0DF}"/>
          </ac:spMkLst>
        </pc:spChg>
      </pc:sldChg>
      <pc:sldChg chg="addSp modSp new mod modClrScheme chgLayout modNotesTx">
        <pc:chgData name="Marco Schneider" userId="64993a62c00d7835" providerId="LiveId" clId="{D7219A55-E299-486D-AE5D-5DBD32B3D26F}" dt="2025-05-19T15:17:38.490" v="9248" actId="207"/>
        <pc:sldMkLst>
          <pc:docMk/>
          <pc:sldMk cId="1126192398" sldId="276"/>
        </pc:sldMkLst>
        <pc:spChg chg="mod ord">
          <ac:chgData name="Marco Schneider" userId="64993a62c00d7835" providerId="LiveId" clId="{D7219A55-E299-486D-AE5D-5DBD32B3D26F}" dt="2025-05-19T15:17:38.490" v="9248" actId="207"/>
          <ac:spMkLst>
            <pc:docMk/>
            <pc:sldMk cId="1126192398" sldId="276"/>
            <ac:spMk id="2" creationId="{4DAAD41D-BBD8-F257-C919-35D8ED3A4D83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1126192398" sldId="276"/>
            <ac:spMk id="3" creationId="{524BA98A-E2E6-0D13-3F88-0A74CA3A6514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1126192398" sldId="276"/>
            <ac:spMk id="4" creationId="{0EB1A05E-66AA-FA02-535D-AFEF552357A2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1126192398" sldId="276"/>
            <ac:spMk id="5" creationId="{BC6559C5-CCC5-C237-05B6-913E86349DF1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1126192398" sldId="276"/>
            <ac:spMk id="6" creationId="{07BD73EC-8632-BEB0-E3EA-05D2E81E70FF}"/>
          </ac:spMkLst>
        </pc:spChg>
        <pc:spChg chg="add mod ord">
          <ac:chgData name="Marco Schneider" userId="64993a62c00d7835" providerId="LiveId" clId="{D7219A55-E299-486D-AE5D-5DBD32B3D26F}" dt="2025-05-19T14:37:01.529" v="9203" actId="20577"/>
          <ac:spMkLst>
            <pc:docMk/>
            <pc:sldMk cId="1126192398" sldId="276"/>
            <ac:spMk id="7" creationId="{CFC570D3-955B-3C55-54B2-251D2F4F4FE3}"/>
          </ac:spMkLst>
        </pc:spChg>
      </pc:sldChg>
      <pc:sldChg chg="addSp delSp modSp new del mod modClrScheme chgLayout modNotesTx">
        <pc:chgData name="Marco Schneider" userId="64993a62c00d7835" providerId="LiveId" clId="{D7219A55-E299-486D-AE5D-5DBD32B3D26F}" dt="2025-05-17T12:28:50.955" v="1824" actId="47"/>
        <pc:sldMkLst>
          <pc:docMk/>
          <pc:sldMk cId="3886373882" sldId="277"/>
        </pc:sldMkLst>
      </pc:sldChg>
      <pc:sldChg chg="addSp delSp modSp new del mod modClrScheme chgLayout">
        <pc:chgData name="Marco Schneider" userId="64993a62c00d7835" providerId="LiveId" clId="{D7219A55-E299-486D-AE5D-5DBD32B3D26F}" dt="2025-05-17T13:10:05.016" v="2942" actId="47"/>
        <pc:sldMkLst>
          <pc:docMk/>
          <pc:sldMk cId="1244362588" sldId="278"/>
        </pc:sldMkLst>
      </pc:sldChg>
      <pc:sldChg chg="add del">
        <pc:chgData name="Marco Schneider" userId="64993a62c00d7835" providerId="LiveId" clId="{D7219A55-E299-486D-AE5D-5DBD32B3D26F}" dt="2025-05-17T11:40:56.697" v="1419" actId="47"/>
        <pc:sldMkLst>
          <pc:docMk/>
          <pc:sldMk cId="4140242328" sldId="278"/>
        </pc:sldMkLst>
      </pc:sldChg>
      <pc:sldChg chg="modSp new del mod">
        <pc:chgData name="Marco Schneider" userId="64993a62c00d7835" providerId="LiveId" clId="{D7219A55-E299-486D-AE5D-5DBD32B3D26F}" dt="2025-05-17T13:10:06.693" v="2943" actId="47"/>
        <pc:sldMkLst>
          <pc:docMk/>
          <pc:sldMk cId="3100156744" sldId="279"/>
        </pc:sldMkLst>
      </pc:sldChg>
      <pc:sldChg chg="addSp delSp modSp add mod">
        <pc:chgData name="Marco Schneider" userId="64993a62c00d7835" providerId="LiveId" clId="{D7219A55-E299-486D-AE5D-5DBD32B3D26F}" dt="2025-05-19T15:17:35.286" v="9247" actId="207"/>
        <pc:sldMkLst>
          <pc:docMk/>
          <pc:sldMk cId="3335714713" sldId="280"/>
        </pc:sldMkLst>
        <pc:spChg chg="mod">
          <ac:chgData name="Marco Schneider" userId="64993a62c00d7835" providerId="LiveId" clId="{D7219A55-E299-486D-AE5D-5DBD32B3D26F}" dt="2025-05-19T15:17:35.286" v="9247" actId="207"/>
          <ac:spMkLst>
            <pc:docMk/>
            <pc:sldMk cId="3335714713" sldId="280"/>
            <ac:spMk id="2" creationId="{88457BE5-BB41-36B8-8B3B-A85E579AD198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3335714713" sldId="280"/>
            <ac:spMk id="3" creationId="{42690727-DDFA-8F1D-9C43-9C81129FD92E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3335714713" sldId="280"/>
            <ac:spMk id="4" creationId="{EADC732E-3713-620E-F93B-705F6CE217E1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3335714713" sldId="280"/>
            <ac:spMk id="5" creationId="{DE2595AE-1E8E-6245-C1B5-857DC1350141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335714713" sldId="280"/>
            <ac:spMk id="6" creationId="{66DAF2CC-D74A-385B-CBB0-B88D838B1438}"/>
          </ac:spMkLst>
        </pc:spChg>
        <pc:spChg chg="add mod">
          <ac:chgData name="Marco Schneider" userId="64993a62c00d7835" providerId="LiveId" clId="{D7219A55-E299-486D-AE5D-5DBD32B3D26F}" dt="2025-05-17T12:08:39.737" v="1532" actId="14100"/>
          <ac:spMkLst>
            <pc:docMk/>
            <pc:sldMk cId="3335714713" sldId="280"/>
            <ac:spMk id="9" creationId="{8F6AACD1-20DC-792F-7917-00B0F8B4CE31}"/>
          </ac:spMkLst>
        </pc:spChg>
        <pc:spChg chg="mod">
          <ac:chgData name="Marco Schneider" userId="64993a62c00d7835" providerId="LiveId" clId="{D7219A55-E299-486D-AE5D-5DBD32B3D26F}" dt="2025-05-17T12:16:53.886" v="1680" actId="20577"/>
          <ac:spMkLst>
            <pc:docMk/>
            <pc:sldMk cId="3335714713" sldId="280"/>
            <ac:spMk id="42" creationId="{1474856D-1B33-4CA1-00B8-996039C4F601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335714713" sldId="280"/>
            <ac:spMk id="43" creationId="{F865E0C3-3BA4-3F73-2A1D-B341087D5599}"/>
          </ac:spMkLst>
        </pc:spChg>
        <pc:spChg chg="add mod">
          <ac:chgData name="Marco Schneider" userId="64993a62c00d7835" providerId="LiveId" clId="{D7219A55-E299-486D-AE5D-5DBD32B3D26F}" dt="2025-05-17T12:17:12.130" v="1682" actId="14100"/>
          <ac:spMkLst>
            <pc:docMk/>
            <pc:sldMk cId="3335714713" sldId="280"/>
            <ac:spMk id="44" creationId="{1D0FEEAF-06DF-074F-DFE3-4819AA7878C9}"/>
          </ac:spMkLst>
        </pc:spChg>
        <pc:spChg chg="add mod">
          <ac:chgData name="Marco Schneider" userId="64993a62c00d7835" providerId="LiveId" clId="{D7219A55-E299-486D-AE5D-5DBD32B3D26F}" dt="2025-05-17T12:29:22.747" v="1827" actId="113"/>
          <ac:spMkLst>
            <pc:docMk/>
            <pc:sldMk cId="3335714713" sldId="280"/>
            <ac:spMk id="45" creationId="{CCBEC78F-0DCF-7535-4190-F6F8FB5287BF}"/>
          </ac:spMkLst>
        </pc:spChg>
        <pc:spChg chg="add mod">
          <ac:chgData name="Marco Schneider" userId="64993a62c00d7835" providerId="LiveId" clId="{D7219A55-E299-486D-AE5D-5DBD32B3D26F}" dt="2025-05-17T12:29:37.878" v="1828" actId="207"/>
          <ac:spMkLst>
            <pc:docMk/>
            <pc:sldMk cId="3335714713" sldId="280"/>
            <ac:spMk id="46" creationId="{62C77405-D394-7851-9211-79EC924E6AFC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3335714713" sldId="280"/>
            <ac:spMk id="47" creationId="{6133A6EC-3A12-EB22-23F8-3312433A4D81}"/>
          </ac:spMkLst>
        </pc:spChg>
        <pc:spChg chg="add mod">
          <ac:chgData name="Marco Schneider" userId="64993a62c00d7835" providerId="LiveId" clId="{D7219A55-E299-486D-AE5D-5DBD32B3D26F}" dt="2025-05-17T12:21:20.950" v="1761" actId="1076"/>
          <ac:spMkLst>
            <pc:docMk/>
            <pc:sldMk cId="3335714713" sldId="280"/>
            <ac:spMk id="48" creationId="{3BE6D5D0-61CC-ADC4-A569-1FDB2D28AE7C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3335714713" sldId="280"/>
            <ac:spMk id="49" creationId="{455B1916-E273-8DCF-F7EC-9D75C1D83E8B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335714713" sldId="280"/>
            <ac:spMk id="50" creationId="{3CE47268-2411-08DF-103F-C25E2AEF8565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335714713" sldId="280"/>
            <ac:spMk id="52" creationId="{7A5A0887-1165-961E-765F-C52C4B39AEDB}"/>
          </ac:spMkLst>
        </pc:spChg>
        <pc:spChg chg="mod">
          <ac:chgData name="Marco Schneider" userId="64993a62c00d7835" providerId="LiveId" clId="{D7219A55-E299-486D-AE5D-5DBD32B3D26F}" dt="2025-05-17T12:21:56.644" v="1767" actId="1076"/>
          <ac:spMkLst>
            <pc:docMk/>
            <pc:sldMk cId="3335714713" sldId="280"/>
            <ac:spMk id="53" creationId="{1594C4D5-3BFA-4878-9677-AAE74C279018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3335714713" sldId="280"/>
            <ac:spMk id="72" creationId="{DC599D14-4F4F-D7C6-D1D5-2F4D6E720B9D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3335714713" sldId="280"/>
            <ac:spMk id="85" creationId="{AC2C6F87-0B41-C457-FA81-416A920DF3CC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3335714713" sldId="280"/>
            <ac:spMk id="111" creationId="{5611A094-96D1-ACF8-6554-C0F0E19A1462}"/>
          </ac:spMkLst>
        </pc:spChg>
        <pc:spChg chg="add mod">
          <ac:chgData name="Marco Schneider" userId="64993a62c00d7835" providerId="LiveId" clId="{D7219A55-E299-486D-AE5D-5DBD32B3D26F}" dt="2025-05-17T12:23:15.008" v="1810" actId="20577"/>
          <ac:spMkLst>
            <pc:docMk/>
            <pc:sldMk cId="3335714713" sldId="280"/>
            <ac:spMk id="157" creationId="{D32F0469-F268-5BB8-9CB4-CAA4FC02D4F3}"/>
          </ac:spMkLst>
        </pc:spChg>
        <pc:cxnChg chg="mod">
          <ac:chgData name="Marco Schneider" userId="64993a62c00d7835" providerId="LiveId" clId="{D7219A55-E299-486D-AE5D-5DBD32B3D26F}" dt="2025-05-17T12:17:12.130" v="1682" actId="14100"/>
          <ac:cxnSpMkLst>
            <pc:docMk/>
            <pc:sldMk cId="3335714713" sldId="280"/>
            <ac:cxnSpMk id="54" creationId="{9098C9F7-75A9-203B-42BC-F218C4DEF80E}"/>
          </ac:cxnSpMkLst>
        </pc:cxnChg>
        <pc:cxnChg chg="mod">
          <ac:chgData name="Marco Schneider" userId="64993a62c00d7835" providerId="LiveId" clId="{D7219A55-E299-486D-AE5D-5DBD32B3D26F}" dt="2025-05-17T12:24:13.179" v="1816" actId="1076"/>
          <ac:cxnSpMkLst>
            <pc:docMk/>
            <pc:sldMk cId="3335714713" sldId="280"/>
            <ac:cxnSpMk id="56" creationId="{1A36E95D-0741-F266-D6DF-A3C38E621CFC}"/>
          </ac:cxnSpMkLst>
        </pc:cxnChg>
        <pc:cxnChg chg="mod">
          <ac:chgData name="Marco Schneider" userId="64993a62c00d7835" providerId="LiveId" clId="{D7219A55-E299-486D-AE5D-5DBD32B3D26F}" dt="2025-05-17T12:21:20.950" v="1761" actId="1076"/>
          <ac:cxnSpMkLst>
            <pc:docMk/>
            <pc:sldMk cId="3335714713" sldId="280"/>
            <ac:cxnSpMk id="57" creationId="{09789EDF-B6C9-28D6-EF14-5D8CF594250E}"/>
          </ac:cxnSpMkLst>
        </pc:cxnChg>
        <pc:cxnChg chg="mod">
          <ac:chgData name="Marco Schneider" userId="64993a62c00d7835" providerId="LiveId" clId="{D7219A55-E299-486D-AE5D-5DBD32B3D26F}" dt="2025-05-17T12:26:30.003" v="1821" actId="1076"/>
          <ac:cxnSpMkLst>
            <pc:docMk/>
            <pc:sldMk cId="3335714713" sldId="280"/>
            <ac:cxnSpMk id="58" creationId="{DF304715-7815-9A4A-4F93-A61903496B00}"/>
          </ac:cxnSpMkLst>
        </pc:cxnChg>
        <pc:cxnChg chg="mod">
          <ac:chgData name="Marco Schneider" userId="64993a62c00d7835" providerId="LiveId" clId="{D7219A55-E299-486D-AE5D-5DBD32B3D26F}" dt="2025-05-17T12:23:19.067" v="1811" actId="14100"/>
          <ac:cxnSpMkLst>
            <pc:docMk/>
            <pc:sldMk cId="3335714713" sldId="280"/>
            <ac:cxnSpMk id="61" creationId="{3753B53F-42A2-0393-7319-4FF68FAC1CB8}"/>
          </ac:cxnSpMkLst>
        </pc:cxnChg>
        <pc:cxnChg chg="mod">
          <ac:chgData name="Marco Schneider" userId="64993a62c00d7835" providerId="LiveId" clId="{D7219A55-E299-486D-AE5D-5DBD32B3D26F}" dt="2025-05-17T12:26:30.003" v="1821" actId="1076"/>
          <ac:cxnSpMkLst>
            <pc:docMk/>
            <pc:sldMk cId="3335714713" sldId="280"/>
            <ac:cxnSpMk id="62" creationId="{6AED057B-4A17-F608-5738-3553DA7EBD47}"/>
          </ac:cxnSpMkLst>
        </pc:cxnChg>
        <pc:cxnChg chg="mod">
          <ac:chgData name="Marco Schneider" userId="64993a62c00d7835" providerId="LiveId" clId="{D7219A55-E299-486D-AE5D-5DBD32B3D26F}" dt="2025-05-17T12:21:43.458" v="1765" actId="1076"/>
          <ac:cxnSpMkLst>
            <pc:docMk/>
            <pc:sldMk cId="3335714713" sldId="280"/>
            <ac:cxnSpMk id="63" creationId="{D5489D1A-186C-CA22-720A-364A26A6B84A}"/>
          </ac:cxnSpMkLst>
        </pc:cxnChg>
        <pc:cxnChg chg="add mod">
          <ac:chgData name="Marco Schneider" userId="64993a62c00d7835" providerId="LiveId" clId="{D7219A55-E299-486D-AE5D-5DBD32B3D26F}" dt="2025-05-17T12:17:33.667" v="1688" actId="1076"/>
          <ac:cxnSpMkLst>
            <pc:docMk/>
            <pc:sldMk cId="3335714713" sldId="280"/>
            <ac:cxnSpMk id="90" creationId="{8F662BFF-CD01-1614-EFF7-28E3D9083768}"/>
          </ac:cxnSpMkLst>
        </pc:cxnChg>
        <pc:cxnChg chg="add mod">
          <ac:chgData name="Marco Schneider" userId="64993a62c00d7835" providerId="LiveId" clId="{D7219A55-E299-486D-AE5D-5DBD32B3D26F}" dt="2025-05-17T12:17:49.775" v="1693" actId="1076"/>
          <ac:cxnSpMkLst>
            <pc:docMk/>
            <pc:sldMk cId="3335714713" sldId="280"/>
            <ac:cxnSpMk id="94" creationId="{2CD8893B-9A6D-D3DA-1A86-925128502CFA}"/>
          </ac:cxnSpMkLst>
        </pc:cxnChg>
        <pc:cxnChg chg="add mod">
          <ac:chgData name="Marco Schneider" userId="64993a62c00d7835" providerId="LiveId" clId="{D7219A55-E299-486D-AE5D-5DBD32B3D26F}" dt="2025-05-17T12:21:47.467" v="1766" actId="1076"/>
          <ac:cxnSpMkLst>
            <pc:docMk/>
            <pc:sldMk cId="3335714713" sldId="280"/>
            <ac:cxnSpMk id="125" creationId="{4A99DDEC-34C7-9974-C78C-01DA3AB6A6AD}"/>
          </ac:cxnSpMkLst>
        </pc:cxnChg>
        <pc:cxnChg chg="add mod">
          <ac:chgData name="Marco Schneider" userId="64993a62c00d7835" providerId="LiveId" clId="{D7219A55-E299-486D-AE5D-5DBD32B3D26F}" dt="2025-05-17T12:21:56.644" v="1767" actId="1076"/>
          <ac:cxnSpMkLst>
            <pc:docMk/>
            <pc:sldMk cId="3335714713" sldId="280"/>
            <ac:cxnSpMk id="128" creationId="{C3CB745C-31CB-6BB5-EABA-283B63DA041C}"/>
          </ac:cxnSpMkLst>
        </pc:cxnChg>
        <pc:cxnChg chg="add mod">
          <ac:chgData name="Marco Schneider" userId="64993a62c00d7835" providerId="LiveId" clId="{D7219A55-E299-486D-AE5D-5DBD32B3D26F}" dt="2025-05-17T12:26:23.013" v="1820" actId="1076"/>
          <ac:cxnSpMkLst>
            <pc:docMk/>
            <pc:sldMk cId="3335714713" sldId="280"/>
            <ac:cxnSpMk id="159" creationId="{E4A4AE39-F761-7723-489D-74170055D677}"/>
          </ac:cxnSpMkLst>
        </pc:cxnChg>
        <pc:cxnChg chg="add mod">
          <ac:chgData name="Marco Schneider" userId="64993a62c00d7835" providerId="LiveId" clId="{D7219A55-E299-486D-AE5D-5DBD32B3D26F}" dt="2025-05-17T12:24:18.754" v="1819" actId="14100"/>
          <ac:cxnSpMkLst>
            <pc:docMk/>
            <pc:sldMk cId="3335714713" sldId="280"/>
            <ac:cxnSpMk id="165" creationId="{CB191B82-93C5-8D33-B29F-7026EFFB4DA3}"/>
          </ac:cxnSpMkLst>
        </pc:cxnChg>
      </pc:sldChg>
      <pc:sldChg chg="addSp delSp modSp new mod ord modClrScheme chgLayout">
        <pc:chgData name="Marco Schneider" userId="64993a62c00d7835" providerId="LiveId" clId="{D7219A55-E299-486D-AE5D-5DBD32B3D26F}" dt="2025-05-19T15:14:21.214" v="9234" actId="207"/>
        <pc:sldMkLst>
          <pc:docMk/>
          <pc:sldMk cId="4196128446" sldId="281"/>
        </pc:sldMkLst>
        <pc:spChg chg="mod ord">
          <ac:chgData name="Marco Schneider" userId="64993a62c00d7835" providerId="LiveId" clId="{D7219A55-E299-486D-AE5D-5DBD32B3D26F}" dt="2025-05-17T12:33:47.414" v="1833" actId="700"/>
          <ac:spMkLst>
            <pc:docMk/>
            <pc:sldMk cId="4196128446" sldId="281"/>
            <ac:spMk id="5" creationId="{7B9A6206-5AC7-005B-29A8-A7E8AB53223E}"/>
          </ac:spMkLst>
        </pc:spChg>
        <pc:spChg chg="mod ord">
          <ac:chgData name="Marco Schneider" userId="64993a62c00d7835" providerId="LiveId" clId="{D7219A55-E299-486D-AE5D-5DBD32B3D26F}" dt="2025-05-19T15:12:31.419" v="9222" actId="14100"/>
          <ac:spMkLst>
            <pc:docMk/>
            <pc:sldMk cId="4196128446" sldId="281"/>
            <ac:spMk id="6" creationId="{A802A065-450A-97C6-8A1D-EE97A20B059C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4196128446" sldId="281"/>
            <ac:spMk id="7" creationId="{E4744EE1-197C-5019-F216-35B68AE1BBB6}"/>
          </ac:spMkLst>
        </pc:spChg>
        <pc:spChg chg="add mod ord">
          <ac:chgData name="Marco Schneider" userId="64993a62c00d7835" providerId="LiveId" clId="{D7219A55-E299-486D-AE5D-5DBD32B3D26F}" dt="2025-05-19T15:14:21.214" v="9234" actId="207"/>
          <ac:spMkLst>
            <pc:docMk/>
            <pc:sldMk cId="4196128446" sldId="281"/>
            <ac:spMk id="8" creationId="{3BFFEAF1-E856-DFFF-94B1-558337660855}"/>
          </ac:spMkLst>
        </pc:spChg>
        <pc:spChg chg="add mod ord">
          <ac:chgData name="Marco Schneider" userId="64993a62c00d7835" providerId="LiveId" clId="{D7219A55-E299-486D-AE5D-5DBD32B3D26F}" dt="2025-05-19T08:35:36.887" v="7946" actId="790"/>
          <ac:spMkLst>
            <pc:docMk/>
            <pc:sldMk cId="4196128446" sldId="281"/>
            <ac:spMk id="9" creationId="{4D2F58C7-BA14-368C-1E99-6B7C45A4972A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196128446" sldId="281"/>
            <ac:spMk id="12" creationId="{0B0A8D08-E0A8-2E77-2FED-BA847212B0A1}"/>
          </ac:spMkLst>
        </pc:spChg>
        <pc:spChg chg="add mod">
          <ac:chgData name="Marco Schneider" userId="64993a62c00d7835" providerId="LiveId" clId="{D7219A55-E299-486D-AE5D-5DBD32B3D26F}" dt="2025-05-17T12:38:43.438" v="1991" actId="1076"/>
          <ac:spMkLst>
            <pc:docMk/>
            <pc:sldMk cId="4196128446" sldId="281"/>
            <ac:spMk id="13" creationId="{8000B345-2CEA-CBE9-8893-BE76DEC32205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196128446" sldId="281"/>
            <ac:spMk id="17" creationId="{E1B782E7-30ED-A671-DEEA-BAEEAA1541A5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196128446" sldId="281"/>
            <ac:spMk id="18" creationId="{E2D58826-DFE5-AEE3-6BDC-15F3504E1AD5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196128446" sldId="281"/>
            <ac:spMk id="19" creationId="{A0ABDF9A-02F5-AC43-4118-45D0D8EBBC8A}"/>
          </ac:spMkLst>
        </pc:spChg>
        <pc:spChg chg="add mod">
          <ac:chgData name="Marco Schneider" userId="64993a62c00d7835" providerId="LiveId" clId="{D7219A55-E299-486D-AE5D-5DBD32B3D26F}" dt="2025-05-17T12:40:22.564" v="2064" actId="1076"/>
          <ac:spMkLst>
            <pc:docMk/>
            <pc:sldMk cId="4196128446" sldId="281"/>
            <ac:spMk id="20" creationId="{55B678F8-5EFC-0185-4635-EB0676C816F3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196128446" sldId="281"/>
            <ac:spMk id="22" creationId="{C34A6ED4-8C29-78C7-41E7-6DB041FD32D2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196128446" sldId="281"/>
            <ac:spMk id="23" creationId="{0765C535-B6B4-7B9B-F3D2-BDB4AEC7E426}"/>
          </ac:spMkLst>
        </pc:spChg>
        <pc:spChg chg="add mod">
          <ac:chgData name="Marco Schneider" userId="64993a62c00d7835" providerId="LiveId" clId="{D7219A55-E299-486D-AE5D-5DBD32B3D26F}" dt="2025-05-17T12:39:25.084" v="2027" actId="20577"/>
          <ac:spMkLst>
            <pc:docMk/>
            <pc:sldMk cId="4196128446" sldId="281"/>
            <ac:spMk id="28" creationId="{496706D2-F285-45BC-68CC-D38AD6488E28}"/>
          </ac:spMkLst>
        </pc:spChg>
        <pc:spChg chg="add mod">
          <ac:chgData name="Marco Schneider" userId="64993a62c00d7835" providerId="LiveId" clId="{D7219A55-E299-486D-AE5D-5DBD32B3D26F}" dt="2025-05-17T12:39:40.383" v="2040" actId="1076"/>
          <ac:spMkLst>
            <pc:docMk/>
            <pc:sldMk cId="4196128446" sldId="281"/>
            <ac:spMk id="33" creationId="{2F4BCB57-AE31-BE16-BA68-E9FEEF3B94C0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196128446" sldId="281"/>
            <ac:spMk id="37" creationId="{1447282D-FE5D-F20D-D19A-B12E35CD24E6}"/>
          </ac:spMkLst>
        </pc:spChg>
        <pc:spChg chg="add mod">
          <ac:chgData name="Marco Schneider" userId="64993a62c00d7835" providerId="LiveId" clId="{D7219A55-E299-486D-AE5D-5DBD32B3D26F}" dt="2025-05-17T12:40:34.482" v="2077" actId="1076"/>
          <ac:spMkLst>
            <pc:docMk/>
            <pc:sldMk cId="4196128446" sldId="281"/>
            <ac:spMk id="45" creationId="{E5BADB14-F0EB-CAD9-B0BC-4446090D841F}"/>
          </ac:spMkLst>
        </pc:spChg>
        <pc:spChg chg="add mod">
          <ac:chgData name="Marco Schneider" userId="64993a62c00d7835" providerId="LiveId" clId="{D7219A55-E299-486D-AE5D-5DBD32B3D26F}" dt="2025-05-17T12:40:39.218" v="2079" actId="1076"/>
          <ac:spMkLst>
            <pc:docMk/>
            <pc:sldMk cId="4196128446" sldId="281"/>
            <ac:spMk id="46" creationId="{1891CA07-0988-0AAC-F0E1-7ACEA0782E0F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196128446" sldId="281"/>
            <ac:spMk id="51" creationId="{6476B5AB-6C82-1DB7-65D1-E3B0C2CA417B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196128446" sldId="281"/>
            <ac:spMk id="52" creationId="{A0CD7A07-35D9-AACF-CF14-827F91740672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196128446" sldId="281"/>
            <ac:spMk id="53" creationId="{283D45C6-32E4-F453-E1BF-14464EAA3309}"/>
          </ac:spMkLst>
        </pc:spChg>
        <pc:spChg chg="mod">
          <ac:chgData name="Marco Schneider" userId="64993a62c00d7835" providerId="LiveId" clId="{D7219A55-E299-486D-AE5D-5DBD32B3D26F}" dt="2025-05-17T12:46:12.536" v="2333" actId="1076"/>
          <ac:spMkLst>
            <pc:docMk/>
            <pc:sldMk cId="4196128446" sldId="281"/>
            <ac:spMk id="55" creationId="{E300B62E-CFD3-16DE-76A8-07755C196C34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196128446" sldId="281"/>
            <ac:spMk id="56" creationId="{B40DD3E7-89A6-1C5B-FCF7-A4963B80F81B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196128446" sldId="281"/>
            <ac:spMk id="57" creationId="{D412C2D0-B5AF-E1AF-CB1E-F3AD0C691F1F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196128446" sldId="281"/>
            <ac:spMk id="58" creationId="{B3A55F2C-5335-CAA4-1EB0-8FD047CFF26D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196128446" sldId="281"/>
            <ac:spMk id="59" creationId="{7BF7F007-91B8-D743-4697-B35E777701D6}"/>
          </ac:spMkLst>
        </pc:spChg>
        <pc:spChg chg="add mod">
          <ac:chgData name="Marco Schneider" userId="64993a62c00d7835" providerId="LiveId" clId="{D7219A55-E299-486D-AE5D-5DBD32B3D26F}" dt="2025-05-17T12:46:12.536" v="2333" actId="1076"/>
          <ac:spMkLst>
            <pc:docMk/>
            <pc:sldMk cId="4196128446" sldId="281"/>
            <ac:spMk id="62" creationId="{36130F56-CD40-F3D3-3B1C-FA016C615B80}"/>
          </ac:spMkLst>
        </pc:spChg>
        <pc:spChg chg="add mod">
          <ac:chgData name="Marco Schneider" userId="64993a62c00d7835" providerId="LiveId" clId="{D7219A55-E299-486D-AE5D-5DBD32B3D26F}" dt="2025-05-17T12:46:12.536" v="2333" actId="1076"/>
          <ac:spMkLst>
            <pc:docMk/>
            <pc:sldMk cId="4196128446" sldId="281"/>
            <ac:spMk id="64" creationId="{706A7DD6-DF6F-E47C-8A9A-C1C4CE2D6D6F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196128446" sldId="281"/>
            <ac:spMk id="66" creationId="{345652A2-5B17-B049-F7AA-C5CC2A61B588}"/>
          </ac:spMkLst>
        </pc:spChg>
        <pc:spChg chg="add mod">
          <ac:chgData name="Marco Schneider" userId="64993a62c00d7835" providerId="LiveId" clId="{D7219A55-E299-486D-AE5D-5DBD32B3D26F}" dt="2025-05-17T12:41:12.053" v="2095" actId="1076"/>
          <ac:spMkLst>
            <pc:docMk/>
            <pc:sldMk cId="4196128446" sldId="281"/>
            <ac:spMk id="68" creationId="{1BAD39DF-4764-491C-B227-9365F2352F71}"/>
          </ac:spMkLst>
        </pc:spChg>
        <pc:spChg chg="add mod">
          <ac:chgData name="Marco Schneider" userId="64993a62c00d7835" providerId="LiveId" clId="{D7219A55-E299-486D-AE5D-5DBD32B3D26F}" dt="2025-05-17T12:41:12.053" v="2095" actId="1076"/>
          <ac:spMkLst>
            <pc:docMk/>
            <pc:sldMk cId="4196128446" sldId="281"/>
            <ac:spMk id="69" creationId="{E52008A7-AE38-4E64-CA49-5F24F7E5D1EA}"/>
          </ac:spMkLst>
        </pc:spChg>
        <pc:spChg chg="add mod">
          <ac:chgData name="Marco Schneider" userId="64993a62c00d7835" providerId="LiveId" clId="{D7219A55-E299-486D-AE5D-5DBD32B3D26F}" dt="2025-05-17T12:46:12.536" v="2333" actId="1076"/>
          <ac:spMkLst>
            <pc:docMk/>
            <pc:sldMk cId="4196128446" sldId="281"/>
            <ac:spMk id="71" creationId="{5F334169-04CB-F3B0-A629-E3ADA84DCC6A}"/>
          </ac:spMkLst>
        </pc:spChg>
        <pc:spChg chg="add mod">
          <ac:chgData name="Marco Schneider" userId="64993a62c00d7835" providerId="LiveId" clId="{D7219A55-E299-486D-AE5D-5DBD32B3D26F}" dt="2025-05-17T12:42:10.900" v="2144" actId="1076"/>
          <ac:spMkLst>
            <pc:docMk/>
            <pc:sldMk cId="4196128446" sldId="281"/>
            <ac:spMk id="80" creationId="{ED343004-BF49-EAD2-6067-2B75FDCAFDFC}"/>
          </ac:spMkLst>
        </pc:spChg>
        <pc:spChg chg="add mod">
          <ac:chgData name="Marco Schneider" userId="64993a62c00d7835" providerId="LiveId" clId="{D7219A55-E299-486D-AE5D-5DBD32B3D26F}" dt="2025-05-17T12:42:29.642" v="2150" actId="1076"/>
          <ac:spMkLst>
            <pc:docMk/>
            <pc:sldMk cId="4196128446" sldId="281"/>
            <ac:spMk id="85" creationId="{6EBA62C5-3020-4312-16E7-6A6D3A22AF8E}"/>
          </ac:spMkLst>
        </pc:spChg>
        <pc:spChg chg="mod">
          <ac:chgData name="Marco Schneider" userId="64993a62c00d7835" providerId="LiveId" clId="{D7219A55-E299-486D-AE5D-5DBD32B3D26F}" dt="2025-05-17T12:42:54.479" v="2152"/>
          <ac:spMkLst>
            <pc:docMk/>
            <pc:sldMk cId="4196128446" sldId="281"/>
            <ac:spMk id="87" creationId="{453F0EEC-AE6D-702F-C9CC-10EF5EB657E4}"/>
          </ac:spMkLst>
        </pc:spChg>
        <pc:spChg chg="mod">
          <ac:chgData name="Marco Schneider" userId="64993a62c00d7835" providerId="LiveId" clId="{D7219A55-E299-486D-AE5D-5DBD32B3D26F}" dt="2025-05-17T12:42:54.479" v="2152"/>
          <ac:spMkLst>
            <pc:docMk/>
            <pc:sldMk cId="4196128446" sldId="281"/>
            <ac:spMk id="88" creationId="{F56E484C-3B15-9E2E-E047-469F243869FE}"/>
          </ac:spMkLst>
        </pc:spChg>
        <pc:spChg chg="add mod">
          <ac:chgData name="Marco Schneider" userId="64993a62c00d7835" providerId="LiveId" clId="{D7219A55-E299-486D-AE5D-5DBD32B3D26F}" dt="2025-05-17T12:55:40" v="2685" actId="113"/>
          <ac:spMkLst>
            <pc:docMk/>
            <pc:sldMk cId="4196128446" sldId="281"/>
            <ac:spMk id="89" creationId="{D37B213B-8D9C-AEAF-5A4B-D69367B9FD22}"/>
          </ac:spMkLst>
        </pc:spChg>
        <pc:grpChg chg="add mod">
          <ac:chgData name="Marco Schneider" userId="64993a62c00d7835" providerId="LiveId" clId="{D7219A55-E299-486D-AE5D-5DBD32B3D26F}" dt="2025-05-17T12:43:06.139" v="2154" actId="1076"/>
          <ac:grpSpMkLst>
            <pc:docMk/>
            <pc:sldMk cId="4196128446" sldId="281"/>
            <ac:grpSpMk id="86" creationId="{6467D75C-857E-4EC3-CDE2-9C353962418F}"/>
          </ac:grpSpMkLst>
        </pc:grpChg>
        <pc:picChg chg="add del mod">
          <ac:chgData name="Marco Schneider" userId="64993a62c00d7835" providerId="LiveId" clId="{D7219A55-E299-486D-AE5D-5DBD32B3D26F}" dt="2025-05-19T08:20:13.504" v="7347" actId="21"/>
          <ac:picMkLst>
            <pc:docMk/>
            <pc:sldMk cId="4196128446" sldId="281"/>
            <ac:picMk id="11" creationId="{B049ABB3-D58C-BBE5-92D0-145B49008E15}"/>
          </ac:picMkLst>
        </pc:picChg>
        <pc:cxnChg chg="add mod">
          <ac:chgData name="Marco Schneider" userId="64993a62c00d7835" providerId="LiveId" clId="{D7219A55-E299-486D-AE5D-5DBD32B3D26F}" dt="2025-05-17T12:47:25.028" v="2340" actId="208"/>
          <ac:cxnSpMkLst>
            <pc:docMk/>
            <pc:sldMk cId="4196128446" sldId="281"/>
            <ac:cxnSpMk id="15" creationId="{9014C67D-BA40-2206-2136-56A4633F7F99}"/>
          </ac:cxnSpMkLst>
        </pc:cxnChg>
        <pc:cxnChg chg="add mod">
          <ac:chgData name="Marco Schneider" userId="64993a62c00d7835" providerId="LiveId" clId="{D7219A55-E299-486D-AE5D-5DBD32B3D26F}" dt="2025-05-17T12:47:25.028" v="2340" actId="208"/>
          <ac:cxnSpMkLst>
            <pc:docMk/>
            <pc:sldMk cId="4196128446" sldId="281"/>
            <ac:cxnSpMk id="25" creationId="{25502931-2CBE-31C6-76CC-EBAA6AC9C584}"/>
          </ac:cxnSpMkLst>
        </pc:cxnChg>
        <pc:cxnChg chg="add mod">
          <ac:chgData name="Marco Schneider" userId="64993a62c00d7835" providerId="LiveId" clId="{D7219A55-E299-486D-AE5D-5DBD32B3D26F}" dt="2025-05-17T12:47:25.028" v="2340" actId="208"/>
          <ac:cxnSpMkLst>
            <pc:docMk/>
            <pc:sldMk cId="4196128446" sldId="281"/>
            <ac:cxnSpMk id="30" creationId="{6B5E662C-1641-726E-9EEE-FA710DDC4706}"/>
          </ac:cxnSpMkLst>
        </pc:cxnChg>
        <pc:cxnChg chg="add mod">
          <ac:chgData name="Marco Schneider" userId="64993a62c00d7835" providerId="LiveId" clId="{D7219A55-E299-486D-AE5D-5DBD32B3D26F}" dt="2025-05-17T12:47:25.438" v="2341" actId="208"/>
          <ac:cxnSpMkLst>
            <pc:docMk/>
            <pc:sldMk cId="4196128446" sldId="281"/>
            <ac:cxnSpMk id="34" creationId="{0D221CFB-CDE9-FE28-D16B-8EB175956BFE}"/>
          </ac:cxnSpMkLst>
        </pc:cxnChg>
        <pc:cxnChg chg="add mod">
          <ac:chgData name="Marco Schneider" userId="64993a62c00d7835" providerId="LiveId" clId="{D7219A55-E299-486D-AE5D-5DBD32B3D26F}" dt="2025-05-17T12:47:25.438" v="2341" actId="208"/>
          <ac:cxnSpMkLst>
            <pc:docMk/>
            <pc:sldMk cId="4196128446" sldId="281"/>
            <ac:cxnSpMk id="42" creationId="{26116450-94EC-8431-FE8C-5AABEB284B96}"/>
          </ac:cxnSpMkLst>
        </pc:cxnChg>
        <pc:cxnChg chg="add mod">
          <ac:chgData name="Marco Schneider" userId="64993a62c00d7835" providerId="LiveId" clId="{D7219A55-E299-486D-AE5D-5DBD32B3D26F}" dt="2025-05-17T12:47:25.438" v="2341" actId="208"/>
          <ac:cxnSpMkLst>
            <pc:docMk/>
            <pc:sldMk cId="4196128446" sldId="281"/>
            <ac:cxnSpMk id="47" creationId="{96102DB7-021A-1DC0-9B02-BC1C2DD09006}"/>
          </ac:cxnSpMkLst>
        </pc:cxnChg>
        <pc:cxnChg chg="mod">
          <ac:chgData name="Marco Schneider" userId="64993a62c00d7835" providerId="LiveId" clId="{D7219A55-E299-486D-AE5D-5DBD32B3D26F}" dt="2025-05-17T12:41:35.382" v="2102" actId="1076"/>
          <ac:cxnSpMkLst>
            <pc:docMk/>
            <pc:sldMk cId="4196128446" sldId="281"/>
            <ac:cxnSpMk id="54" creationId="{4B705AEA-A283-DD1A-EECC-650092E4C214}"/>
          </ac:cxnSpMkLst>
        </pc:cxnChg>
        <pc:cxnChg chg="mod">
          <ac:chgData name="Marco Schneider" userId="64993a62c00d7835" providerId="LiveId" clId="{D7219A55-E299-486D-AE5D-5DBD32B3D26F}" dt="2025-05-17T12:41:27.650" v="2100" actId="1076"/>
          <ac:cxnSpMkLst>
            <pc:docMk/>
            <pc:sldMk cId="4196128446" sldId="281"/>
            <ac:cxnSpMk id="63" creationId="{597F19CE-EDEF-83D8-1045-333A93FECF2C}"/>
          </ac:cxnSpMkLst>
        </pc:cxnChg>
        <pc:cxnChg chg="add mod">
          <ac:chgData name="Marco Schneider" userId="64993a62c00d7835" providerId="LiveId" clId="{D7219A55-E299-486D-AE5D-5DBD32B3D26F}" dt="2025-05-17T12:47:25.028" v="2340" actId="208"/>
          <ac:cxnSpMkLst>
            <pc:docMk/>
            <pc:sldMk cId="4196128446" sldId="281"/>
            <ac:cxnSpMk id="77" creationId="{3A62947E-3FC0-1044-2C2F-AB9450195E99}"/>
          </ac:cxnSpMkLst>
        </pc:cxnChg>
        <pc:cxnChg chg="add mod">
          <ac:chgData name="Marco Schneider" userId="64993a62c00d7835" providerId="LiveId" clId="{D7219A55-E299-486D-AE5D-5DBD32B3D26F}" dt="2025-05-17T12:42:25.421" v="2148" actId="14100"/>
          <ac:cxnSpMkLst>
            <pc:docMk/>
            <pc:sldMk cId="4196128446" sldId="281"/>
            <ac:cxnSpMk id="81" creationId="{745F8CE3-148C-4C69-7713-F97BC3A9A5ED}"/>
          </ac:cxnSpMkLst>
        </pc:cxnChg>
      </pc:sldChg>
      <pc:sldChg chg="addSp delSp modSp new mod ord modAnim">
        <pc:chgData name="Marco Schneider" userId="64993a62c00d7835" providerId="LiveId" clId="{D7219A55-E299-486D-AE5D-5DBD32B3D26F}" dt="2025-05-19T15:14:14.021" v="9232" actId="207"/>
        <pc:sldMkLst>
          <pc:docMk/>
          <pc:sldMk cId="2361219051" sldId="282"/>
        </pc:sldMkLst>
        <pc:spChg chg="mod">
          <ac:chgData name="Marco Schneider" userId="64993a62c00d7835" providerId="LiveId" clId="{D7219A55-E299-486D-AE5D-5DBD32B3D26F}" dt="2025-05-19T15:14:14.021" v="9232" actId="207"/>
          <ac:spMkLst>
            <pc:docMk/>
            <pc:sldMk cId="2361219051" sldId="282"/>
            <ac:spMk id="2" creationId="{D7B79052-9161-AA8A-9DB3-204305D28B4E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361219051" sldId="282"/>
            <ac:spMk id="3" creationId="{6C389B5F-0978-50E5-7680-C220B66AC549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361219051" sldId="282"/>
            <ac:spMk id="5" creationId="{A8E36920-3AC2-743D-06FF-AB12B74D2D70}"/>
          </ac:spMkLst>
        </pc:spChg>
        <pc:spChg chg="mod">
          <ac:chgData name="Marco Schneider" userId="64993a62c00d7835" providerId="LiveId" clId="{D7219A55-E299-486D-AE5D-5DBD32B3D26F}" dt="2025-05-19T15:12:27.550" v="9221" actId="14100"/>
          <ac:spMkLst>
            <pc:docMk/>
            <pc:sldMk cId="2361219051" sldId="282"/>
            <ac:spMk id="6" creationId="{F673CDF7-9EDD-88B2-3998-D260573A80F7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361219051" sldId="282"/>
            <ac:spMk id="7" creationId="{9DC719CC-5C81-FCD2-519F-D3E66900E2FE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361219051" sldId="282"/>
            <ac:spMk id="12" creationId="{65FAC578-354C-0E4C-E9FA-6E7129447767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361219051" sldId="282"/>
            <ac:spMk id="13" creationId="{99845159-1682-928F-EFBE-1D4CCF76E9C0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361219051" sldId="282"/>
            <ac:spMk id="14" creationId="{BB173CB1-F4B4-DEE1-09CC-1F6BEDFB8088}"/>
          </ac:spMkLst>
        </pc:spChg>
        <pc:grpChg chg="add mod">
          <ac:chgData name="Marco Schneider" userId="64993a62c00d7835" providerId="LiveId" clId="{D7219A55-E299-486D-AE5D-5DBD32B3D26F}" dt="2025-05-17T12:52:03.202" v="2369"/>
          <ac:grpSpMkLst>
            <pc:docMk/>
            <pc:sldMk cId="2361219051" sldId="282"/>
            <ac:grpSpMk id="11" creationId="{DFD55143-2D07-260F-89CD-CF7447A92218}"/>
          </ac:grpSpMkLst>
        </pc:grpChg>
        <pc:picChg chg="add mod ord">
          <ac:chgData name="Marco Schneider" userId="64993a62c00d7835" providerId="LiveId" clId="{D7219A55-E299-486D-AE5D-5DBD32B3D26F}" dt="2025-05-19T15:11:55.347" v="9218" actId="14826"/>
          <ac:picMkLst>
            <pc:docMk/>
            <pc:sldMk cId="2361219051" sldId="282"/>
            <ac:picMk id="10" creationId="{7FC5D8E2-8008-FCC1-7331-C7EDD47B2FBC}"/>
          </ac:picMkLst>
        </pc:picChg>
      </pc:sldChg>
      <pc:sldChg chg="addSp delSp modSp new mod ord modClrScheme chgLayout">
        <pc:chgData name="Marco Schneider" userId="64993a62c00d7835" providerId="LiveId" clId="{D7219A55-E299-486D-AE5D-5DBD32B3D26F}" dt="2025-05-19T08:35:36.887" v="7946" actId="790"/>
        <pc:sldMkLst>
          <pc:docMk/>
          <pc:sldMk cId="2541859316" sldId="283"/>
        </pc:sldMkLst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541859316" sldId="283"/>
            <ac:spMk id="5" creationId="{307A91D4-DCD9-335A-06F2-85E075049E41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541859316" sldId="283"/>
            <ac:spMk id="6" creationId="{704167C9-DD6C-43FD-49FF-92F32082F0DF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541859316" sldId="283"/>
            <ac:spMk id="7" creationId="{614380A7-97E6-F874-9E9F-A1458599F22F}"/>
          </ac:spMkLst>
        </pc:spChg>
        <pc:spChg chg="add mod ord">
          <ac:chgData name="Marco Schneider" userId="64993a62c00d7835" providerId="LiveId" clId="{D7219A55-E299-486D-AE5D-5DBD32B3D26F}" dt="2025-05-19T08:35:36.887" v="7946" actId="790"/>
          <ac:spMkLst>
            <pc:docMk/>
            <pc:sldMk cId="2541859316" sldId="283"/>
            <ac:spMk id="18" creationId="{3B878E47-CD2F-E7BE-5C74-B2C38A15151E}"/>
          </ac:spMkLst>
        </pc:spChg>
        <pc:spChg chg="add mod ord">
          <ac:chgData name="Marco Schneider" userId="64993a62c00d7835" providerId="LiveId" clId="{D7219A55-E299-486D-AE5D-5DBD32B3D26F}" dt="2025-05-19T08:35:36.887" v="7946" actId="790"/>
          <ac:spMkLst>
            <pc:docMk/>
            <pc:sldMk cId="2541859316" sldId="283"/>
            <ac:spMk id="19" creationId="{3D2F6206-18B4-3CBC-C028-C624DE154E14}"/>
          </ac:spMkLst>
        </pc:spChg>
      </pc:sldChg>
      <pc:sldChg chg="addSp delSp modSp new mod modClrScheme chgLayout">
        <pc:chgData name="Marco Schneider" userId="64993a62c00d7835" providerId="LiveId" clId="{D7219A55-E299-486D-AE5D-5DBD32B3D26F}" dt="2025-05-19T15:14:59.743" v="9244" actId="207"/>
        <pc:sldMkLst>
          <pc:docMk/>
          <pc:sldMk cId="1534938201" sldId="284"/>
        </pc:sldMkLst>
        <pc:spChg chg="mod ord">
          <ac:chgData name="Marco Schneider" userId="64993a62c00d7835" providerId="LiveId" clId="{D7219A55-E299-486D-AE5D-5DBD32B3D26F}" dt="2025-05-17T13:11:08.866" v="2947" actId="700"/>
          <ac:spMkLst>
            <pc:docMk/>
            <pc:sldMk cId="1534938201" sldId="284"/>
            <ac:spMk id="4" creationId="{3C81B299-1DBC-57DA-02FE-DBEDD48CF8FD}"/>
          </ac:spMkLst>
        </pc:spChg>
        <pc:spChg chg="mod ord">
          <ac:chgData name="Marco Schneider" userId="64993a62c00d7835" providerId="LiveId" clId="{D7219A55-E299-486D-AE5D-5DBD32B3D26F}" dt="2025-05-17T13:55:08.040" v="3329"/>
          <ac:spMkLst>
            <pc:docMk/>
            <pc:sldMk cId="1534938201" sldId="284"/>
            <ac:spMk id="5" creationId="{F5610536-472C-0409-60A8-3626A561B3DB}"/>
          </ac:spMkLst>
        </pc:spChg>
        <pc:spChg chg="mod ord">
          <ac:chgData name="Marco Schneider" userId="64993a62c00d7835" providerId="LiveId" clId="{D7219A55-E299-486D-AE5D-5DBD32B3D26F}" dt="2025-05-17T13:11:08.866" v="2947" actId="700"/>
          <ac:spMkLst>
            <pc:docMk/>
            <pc:sldMk cId="1534938201" sldId="284"/>
            <ac:spMk id="6" creationId="{3BEF1709-56A2-8B2E-A8B0-157C60DC86BA}"/>
          </ac:spMkLst>
        </pc:spChg>
        <pc:spChg chg="mod">
          <ac:chgData name="Marco Schneider" userId="64993a62c00d7835" providerId="LiveId" clId="{D7219A55-E299-486D-AE5D-5DBD32B3D26F}" dt="2025-05-19T15:14:59.743" v="9244" actId="207"/>
          <ac:spMkLst>
            <pc:docMk/>
            <pc:sldMk cId="1534938201" sldId="284"/>
            <ac:spMk id="14" creationId="{DE988545-1FBF-0F69-01C0-C7DDD0513C90}"/>
          </ac:spMkLst>
        </pc:spChg>
        <pc:spChg chg="add mod ord">
          <ac:chgData name="Marco Schneider" userId="64993a62c00d7835" providerId="LiveId" clId="{D7219A55-E299-486D-AE5D-5DBD32B3D26F}" dt="2025-05-17T13:57:53.589" v="3368" actId="20577"/>
          <ac:spMkLst>
            <pc:docMk/>
            <pc:sldMk cId="1534938201" sldId="284"/>
            <ac:spMk id="15" creationId="{581DC141-6DAF-7AB9-09FF-B86DE87D454C}"/>
          </ac:spMkLst>
        </pc:spChg>
        <pc:spChg chg="add mod">
          <ac:chgData name="Marco Schneider" userId="64993a62c00d7835" providerId="LiveId" clId="{D7219A55-E299-486D-AE5D-5DBD32B3D26F}" dt="2025-05-17T13:47:24.824" v="3223" actId="207"/>
          <ac:spMkLst>
            <pc:docMk/>
            <pc:sldMk cId="1534938201" sldId="284"/>
            <ac:spMk id="18" creationId="{9BA29960-953F-31E1-BD70-3E4921561111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534938201" sldId="284"/>
            <ac:spMk id="19" creationId="{77436DD4-886C-5982-60AB-94B4DC0F7499}"/>
          </ac:spMkLst>
        </pc:spChg>
        <pc:spChg chg="mod">
          <ac:chgData name="Marco Schneider" userId="64993a62c00d7835" providerId="LiveId" clId="{D7219A55-E299-486D-AE5D-5DBD32B3D26F}" dt="2025-05-17T13:47:24.824" v="3223" actId="207"/>
          <ac:spMkLst>
            <pc:docMk/>
            <pc:sldMk cId="1534938201" sldId="284"/>
            <ac:spMk id="20" creationId="{58A37CC1-C4E1-7EED-12A7-9196BFA5B761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1534938201" sldId="284"/>
            <ac:spMk id="21" creationId="{8FA1F0F8-88BA-DC4E-793B-E2F5CCDEA4FD}"/>
          </ac:spMkLst>
        </pc:spChg>
        <pc:spChg chg="mod">
          <ac:chgData name="Marco Schneider" userId="64993a62c00d7835" providerId="LiveId" clId="{D7219A55-E299-486D-AE5D-5DBD32B3D26F}" dt="2025-05-17T13:55:29.610" v="3331" actId="1076"/>
          <ac:spMkLst>
            <pc:docMk/>
            <pc:sldMk cId="1534938201" sldId="284"/>
            <ac:spMk id="22" creationId="{CD73C2D2-9320-A965-174A-22A713046285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1534938201" sldId="284"/>
            <ac:spMk id="23" creationId="{5F5B6B17-3915-CFDF-8F8B-5183C6353B6F}"/>
          </ac:spMkLst>
        </pc:spChg>
        <pc:spChg chg="mod">
          <ac:chgData name="Marco Schneider" userId="64993a62c00d7835" providerId="LiveId" clId="{D7219A55-E299-486D-AE5D-5DBD32B3D26F}" dt="2025-05-17T13:47:11.609" v="3222" actId="208"/>
          <ac:spMkLst>
            <pc:docMk/>
            <pc:sldMk cId="1534938201" sldId="284"/>
            <ac:spMk id="24" creationId="{968BC3D2-31A5-1FC1-4A9B-655A59401840}"/>
          </ac:spMkLst>
        </pc:spChg>
        <pc:spChg chg="add mod">
          <ac:chgData name="Marco Schneider" userId="64993a62c00d7835" providerId="LiveId" clId="{D7219A55-E299-486D-AE5D-5DBD32B3D26F}" dt="2025-05-17T13:47:11.609" v="3222" actId="208"/>
          <ac:spMkLst>
            <pc:docMk/>
            <pc:sldMk cId="1534938201" sldId="284"/>
            <ac:spMk id="25" creationId="{4823A2E3-4117-A51C-8012-5E937F67FEE9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534938201" sldId="284"/>
            <ac:spMk id="26" creationId="{D569C34A-E035-ACD7-C438-A3455D35FDD3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534938201" sldId="284"/>
            <ac:spMk id="27" creationId="{CC2D10E7-C53C-540F-F455-1247B9493D3F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1534938201" sldId="284"/>
            <ac:spMk id="28" creationId="{877150B3-46BE-0DA6-A730-43C9EC033D39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1534938201" sldId="284"/>
            <ac:spMk id="29" creationId="{E4FE17C3-8EBA-7CEC-4086-5980DAE3C70E}"/>
          </ac:spMkLst>
        </pc:spChg>
        <pc:spChg chg="add mod">
          <ac:chgData name="Marco Schneider" userId="64993a62c00d7835" providerId="LiveId" clId="{D7219A55-E299-486D-AE5D-5DBD32B3D26F}" dt="2025-05-17T13:47:11.609" v="3222" actId="208"/>
          <ac:spMkLst>
            <pc:docMk/>
            <pc:sldMk cId="1534938201" sldId="284"/>
            <ac:spMk id="30" creationId="{E59BE18F-900A-C9C6-602A-6274D3031A5B}"/>
          </ac:spMkLst>
        </pc:spChg>
        <pc:spChg chg="add mod">
          <ac:chgData name="Marco Schneider" userId="64993a62c00d7835" providerId="LiveId" clId="{D7219A55-E299-486D-AE5D-5DBD32B3D26F}" dt="2025-05-17T13:48:19.831" v="3229" actId="208"/>
          <ac:spMkLst>
            <pc:docMk/>
            <pc:sldMk cId="1534938201" sldId="284"/>
            <ac:spMk id="43" creationId="{D22B3156-F992-390C-8FB6-13C8EC0E49B8}"/>
          </ac:spMkLst>
        </pc:spChg>
        <pc:spChg chg="add mod">
          <ac:chgData name="Marco Schneider" userId="64993a62c00d7835" providerId="LiveId" clId="{D7219A55-E299-486D-AE5D-5DBD32B3D26F}" dt="2025-05-17T13:47:50.058" v="3226" actId="1076"/>
          <ac:spMkLst>
            <pc:docMk/>
            <pc:sldMk cId="1534938201" sldId="284"/>
            <ac:spMk id="44" creationId="{183F7919-6724-5C80-6476-7680F7071FFE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534938201" sldId="284"/>
            <ac:spMk id="45" creationId="{42A06C47-D104-EF02-5744-69D33B76B2A2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534938201" sldId="284"/>
            <ac:spMk id="46" creationId="{B840600D-B509-A32C-4E90-95DEC96877CE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534938201" sldId="284"/>
            <ac:spMk id="47" creationId="{BB712413-3215-202D-71BC-3077415FDDDB}"/>
          </ac:spMkLst>
        </pc:spChg>
        <pc:spChg chg="add mod">
          <ac:chgData name="Marco Schneider" userId="64993a62c00d7835" providerId="LiveId" clId="{D7219A55-E299-486D-AE5D-5DBD32B3D26F}" dt="2025-05-17T13:47:50.058" v="3226" actId="1076"/>
          <ac:spMkLst>
            <pc:docMk/>
            <pc:sldMk cId="1534938201" sldId="284"/>
            <ac:spMk id="48" creationId="{F0E91C01-D235-6439-9D5B-44DA900BCF9A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534938201" sldId="284"/>
            <ac:spMk id="49" creationId="{AC87AD94-5CBC-32F2-35CB-D84436E15918}"/>
          </ac:spMkLst>
        </pc:spChg>
        <pc:spChg chg="add mod">
          <ac:chgData name="Marco Schneider" userId="64993a62c00d7835" providerId="LiveId" clId="{D7219A55-E299-486D-AE5D-5DBD32B3D26F}" dt="2025-05-17T13:47:50.058" v="3226" actId="1076"/>
          <ac:spMkLst>
            <pc:docMk/>
            <pc:sldMk cId="1534938201" sldId="284"/>
            <ac:spMk id="50" creationId="{757DA23E-3AB5-A763-B443-9F504F6AE907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1534938201" sldId="284"/>
            <ac:spMk id="51" creationId="{31A21CF2-7710-8380-77BC-67A2D425D46A}"/>
          </ac:spMkLst>
        </pc:spChg>
        <pc:spChg chg="add mod">
          <ac:chgData name="Marco Schneider" userId="64993a62c00d7835" providerId="LiveId" clId="{D7219A55-E299-486D-AE5D-5DBD32B3D26F}" dt="2025-05-17T13:47:50.058" v="3226" actId="1076"/>
          <ac:spMkLst>
            <pc:docMk/>
            <pc:sldMk cId="1534938201" sldId="284"/>
            <ac:spMk id="52" creationId="{D107384C-EC21-1CF8-A8FB-BEA606F066FB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534938201" sldId="284"/>
            <ac:spMk id="53" creationId="{9CFAF1E0-32DC-ED74-4663-A085619857DE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534938201" sldId="284"/>
            <ac:spMk id="54" creationId="{1FC2C380-559F-E743-262A-97C7F4A35276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534938201" sldId="284"/>
            <ac:spMk id="66" creationId="{EB195C91-8567-AA06-2619-248B19D79298}"/>
          </ac:spMkLst>
        </pc:spChg>
        <pc:spChg chg="add mod">
          <ac:chgData name="Marco Schneider" userId="64993a62c00d7835" providerId="LiveId" clId="{D7219A55-E299-486D-AE5D-5DBD32B3D26F}" dt="2025-05-17T13:52:02.261" v="3284" actId="1076"/>
          <ac:spMkLst>
            <pc:docMk/>
            <pc:sldMk cId="1534938201" sldId="284"/>
            <ac:spMk id="67" creationId="{815D3DD5-3F3E-FB39-2E4C-E1810386D317}"/>
          </ac:spMkLst>
        </pc:spChg>
        <pc:spChg chg="add mod ord">
          <ac:chgData name="Marco Schneider" userId="64993a62c00d7835" providerId="LiveId" clId="{D7219A55-E299-486D-AE5D-5DBD32B3D26F}" dt="2025-05-17T13:54:50.200" v="3322" actId="11"/>
          <ac:spMkLst>
            <pc:docMk/>
            <pc:sldMk cId="1534938201" sldId="284"/>
            <ac:spMk id="69" creationId="{46628DFF-7859-EBEB-5D11-020D50E19746}"/>
          </ac:spMkLst>
        </pc:spChg>
        <pc:cxnChg chg="mod">
          <ac:chgData name="Marco Schneider" userId="64993a62c00d7835" providerId="LiveId" clId="{D7219A55-E299-486D-AE5D-5DBD32B3D26F}" dt="2025-05-17T13:55:40.590" v="3333" actId="14100"/>
          <ac:cxnSpMkLst>
            <pc:docMk/>
            <pc:sldMk cId="1534938201" sldId="284"/>
            <ac:cxnSpMk id="33" creationId="{3BD14FF3-0D19-53A2-89AA-2DCDDB124B68}"/>
          </ac:cxnSpMkLst>
        </pc:cxnChg>
        <pc:cxnChg chg="mod">
          <ac:chgData name="Marco Schneider" userId="64993a62c00d7835" providerId="LiveId" clId="{D7219A55-E299-486D-AE5D-5DBD32B3D26F}" dt="2025-05-17T13:48:03.371" v="3227" actId="208"/>
          <ac:cxnSpMkLst>
            <pc:docMk/>
            <pc:sldMk cId="1534938201" sldId="284"/>
            <ac:cxnSpMk id="55" creationId="{B98735F3-3A4B-10DC-FD7F-CCAF41A4CAF7}"/>
          </ac:cxnSpMkLst>
        </pc:cxnChg>
        <pc:cxnChg chg="mod">
          <ac:chgData name="Marco Schneider" userId="64993a62c00d7835" providerId="LiveId" clId="{D7219A55-E299-486D-AE5D-5DBD32B3D26F}" dt="2025-05-17T13:48:03.371" v="3227" actId="208"/>
          <ac:cxnSpMkLst>
            <pc:docMk/>
            <pc:sldMk cId="1534938201" sldId="284"/>
            <ac:cxnSpMk id="56" creationId="{8F87C904-1F46-00B0-4EFE-E66D37936038}"/>
          </ac:cxnSpMkLst>
        </pc:cxnChg>
        <pc:cxnChg chg="mod">
          <ac:chgData name="Marco Schneider" userId="64993a62c00d7835" providerId="LiveId" clId="{D7219A55-E299-486D-AE5D-5DBD32B3D26F}" dt="2025-05-17T13:55:45.700" v="3334" actId="14100"/>
          <ac:cxnSpMkLst>
            <pc:docMk/>
            <pc:sldMk cId="1534938201" sldId="284"/>
            <ac:cxnSpMk id="57" creationId="{FB868F9F-F8DC-FC44-1C5D-622617C9D4B8}"/>
          </ac:cxnSpMkLst>
        </pc:cxnChg>
        <pc:cxnChg chg="mod">
          <ac:chgData name="Marco Schneider" userId="64993a62c00d7835" providerId="LiveId" clId="{D7219A55-E299-486D-AE5D-5DBD32B3D26F}" dt="2025-05-17T13:48:03.371" v="3227" actId="208"/>
          <ac:cxnSpMkLst>
            <pc:docMk/>
            <pc:sldMk cId="1534938201" sldId="284"/>
            <ac:cxnSpMk id="58" creationId="{D00CA879-25E1-A737-1D74-9C45E17B561B}"/>
          </ac:cxnSpMkLst>
        </pc:cxnChg>
        <pc:cxnChg chg="mod">
          <ac:chgData name="Marco Schneider" userId="64993a62c00d7835" providerId="LiveId" clId="{D7219A55-E299-486D-AE5D-5DBD32B3D26F}" dt="2025-05-17T13:48:03.371" v="3227" actId="208"/>
          <ac:cxnSpMkLst>
            <pc:docMk/>
            <pc:sldMk cId="1534938201" sldId="284"/>
            <ac:cxnSpMk id="59" creationId="{F70C05EA-BAC6-2F02-3D35-E361709A385F}"/>
          </ac:cxnSpMkLst>
        </pc:cxnChg>
        <pc:cxnChg chg="add mod">
          <ac:chgData name="Marco Schneider" userId="64993a62c00d7835" providerId="LiveId" clId="{D7219A55-E299-486D-AE5D-5DBD32B3D26F}" dt="2025-05-17T13:52:34.410" v="3286" actId="1076"/>
          <ac:cxnSpMkLst>
            <pc:docMk/>
            <pc:sldMk cId="1534938201" sldId="284"/>
            <ac:cxnSpMk id="70" creationId="{27083973-63B4-E6B4-D1F1-8DB097C85B7A}"/>
          </ac:cxnSpMkLst>
        </pc:cxnChg>
      </pc:sldChg>
      <pc:sldChg chg="addSp delSp modSp new mod modClrScheme modAnim chgLayout">
        <pc:chgData name="Marco Schneider" userId="64993a62c00d7835" providerId="LiveId" clId="{D7219A55-E299-486D-AE5D-5DBD32B3D26F}" dt="2025-05-19T15:15:07.691" v="9246" actId="207"/>
        <pc:sldMkLst>
          <pc:docMk/>
          <pc:sldMk cId="217498682" sldId="285"/>
        </pc:sldMkLst>
        <pc:spChg chg="mod">
          <ac:chgData name="Marco Schneider" userId="64993a62c00d7835" providerId="LiveId" clId="{D7219A55-E299-486D-AE5D-5DBD32B3D26F}" dt="2025-05-18T13:29:22.536" v="3660" actId="1076"/>
          <ac:spMkLst>
            <pc:docMk/>
            <pc:sldMk cId="217498682" sldId="285"/>
            <ac:spMk id="2" creationId="{41DC8060-7AE2-7982-ADFE-D1A88A6A845A}"/>
          </ac:spMkLst>
        </pc:spChg>
        <pc:spChg chg="add mod">
          <ac:chgData name="Marco Schneider" userId="64993a62c00d7835" providerId="LiveId" clId="{D7219A55-E299-486D-AE5D-5DBD32B3D26F}" dt="2025-05-18T13:40:49.477" v="3800" actId="1076"/>
          <ac:spMkLst>
            <pc:docMk/>
            <pc:sldMk cId="217498682" sldId="285"/>
            <ac:spMk id="3" creationId="{31347421-E097-E641-D987-C19FAF61CC75}"/>
          </ac:spMkLst>
        </pc:spChg>
        <pc:spChg chg="mod ord">
          <ac:chgData name="Marco Schneider" userId="64993a62c00d7835" providerId="LiveId" clId="{D7219A55-E299-486D-AE5D-5DBD32B3D26F}" dt="2025-05-17T13:19:05.081" v="3005" actId="700"/>
          <ac:spMkLst>
            <pc:docMk/>
            <pc:sldMk cId="217498682" sldId="285"/>
            <ac:spMk id="4" creationId="{EF0BFB61-B477-FB98-83CF-581785220496}"/>
          </ac:spMkLst>
        </pc:spChg>
        <pc:spChg chg="mod ord">
          <ac:chgData name="Marco Schneider" userId="64993a62c00d7835" providerId="LiveId" clId="{D7219A55-E299-486D-AE5D-5DBD32B3D26F}" dt="2025-05-18T14:58:10.329" v="5933" actId="790"/>
          <ac:spMkLst>
            <pc:docMk/>
            <pc:sldMk cId="217498682" sldId="285"/>
            <ac:spMk id="5" creationId="{FB698717-ABD7-E190-83E3-5B9FEDB15CCE}"/>
          </ac:spMkLst>
        </pc:spChg>
        <pc:spChg chg="mod ord">
          <ac:chgData name="Marco Schneider" userId="64993a62c00d7835" providerId="LiveId" clId="{D7219A55-E299-486D-AE5D-5DBD32B3D26F}" dt="2025-05-17T13:19:05.081" v="3005" actId="700"/>
          <ac:spMkLst>
            <pc:docMk/>
            <pc:sldMk cId="217498682" sldId="285"/>
            <ac:spMk id="6" creationId="{6375D62C-FCB5-00C6-E489-8B3C3E2CF730}"/>
          </ac:spMkLst>
        </pc:spChg>
        <pc:spChg chg="add mod ord">
          <ac:chgData name="Marco Schneider" userId="64993a62c00d7835" providerId="LiveId" clId="{D7219A55-E299-486D-AE5D-5DBD32B3D26F}" dt="2025-05-19T15:15:07.691" v="9246" actId="207"/>
          <ac:spMkLst>
            <pc:docMk/>
            <pc:sldMk cId="217498682" sldId="285"/>
            <ac:spMk id="7" creationId="{17E66ED9-D281-8F7C-AD9A-69D38D421DB5}"/>
          </ac:spMkLst>
        </pc:spChg>
        <pc:spChg chg="add mod">
          <ac:chgData name="Marco Schneider" userId="64993a62c00d7835" providerId="LiveId" clId="{D7219A55-E299-486D-AE5D-5DBD32B3D26F}" dt="2025-05-18T13:30:39.704" v="3679" actId="1076"/>
          <ac:spMkLst>
            <pc:docMk/>
            <pc:sldMk cId="217498682" sldId="285"/>
            <ac:spMk id="8" creationId="{B76A8762-9080-187B-41E2-A7299AE4C7C3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7498682" sldId="285"/>
            <ac:spMk id="9" creationId="{C63990F5-94B9-E42D-49F3-50B3FC438BDE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7498682" sldId="285"/>
            <ac:spMk id="10" creationId="{4A1EC0AB-6F28-6A6D-637F-21803B48DF96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217498682" sldId="285"/>
            <ac:spMk id="11" creationId="{015523D7-71E0-7B9F-7254-631964A0A5CD}"/>
          </ac:spMkLst>
        </pc:spChg>
        <pc:spChg chg="add mod">
          <ac:chgData name="Marco Schneider" userId="64993a62c00d7835" providerId="LiveId" clId="{D7219A55-E299-486D-AE5D-5DBD32B3D26F}" dt="2025-05-18T13:30:42.967" v="3681" actId="1076"/>
          <ac:spMkLst>
            <pc:docMk/>
            <pc:sldMk cId="217498682" sldId="285"/>
            <ac:spMk id="12" creationId="{8275F1A1-4D49-ECBF-3154-506E606762BF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217498682" sldId="285"/>
            <ac:spMk id="13" creationId="{21AD884F-503D-FE21-5506-1D007CFD12AB}"/>
          </ac:spMkLst>
        </pc:spChg>
        <pc:spChg chg="add mod">
          <ac:chgData name="Marco Schneider" userId="64993a62c00d7835" providerId="LiveId" clId="{D7219A55-E299-486D-AE5D-5DBD32B3D26F}" dt="2025-05-18T13:27:23.393" v="3649" actId="1076"/>
          <ac:spMkLst>
            <pc:docMk/>
            <pc:sldMk cId="217498682" sldId="285"/>
            <ac:spMk id="14" creationId="{5FB6CDB4-B71F-F7E5-F1D1-8EF96E3717F7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17498682" sldId="285"/>
            <ac:spMk id="15" creationId="{16F14D27-B336-025E-D5B4-4DED21404D62}"/>
          </ac:spMkLst>
        </pc:spChg>
        <pc:spChg chg="add del mod ord">
          <ac:chgData name="Marco Schneider" userId="64993a62c00d7835" providerId="LiveId" clId="{D7219A55-E299-486D-AE5D-5DBD32B3D26F}" dt="2025-05-18T13:37:54.739" v="3761" actId="478"/>
          <ac:spMkLst>
            <pc:docMk/>
            <pc:sldMk cId="217498682" sldId="285"/>
            <ac:spMk id="16" creationId="{8E1F5103-5C9E-657D-4D60-6F62C0A1CD0B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7498682" sldId="285"/>
            <ac:spMk id="17" creationId="{47FBFBF6-9DC1-8D70-574B-CC89D7A9F88A}"/>
          </ac:spMkLst>
        </pc:spChg>
        <pc:spChg chg="add mod ord">
          <ac:chgData name="Marco Schneider" userId="64993a62c00d7835" providerId="LiveId" clId="{D7219A55-E299-486D-AE5D-5DBD32B3D26F}" dt="2025-05-19T08:35:36.887" v="7946" actId="790"/>
          <ac:spMkLst>
            <pc:docMk/>
            <pc:sldMk cId="217498682" sldId="285"/>
            <ac:spMk id="18" creationId="{498284D0-32DE-D340-A2CF-762FA01B399D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217498682" sldId="285"/>
            <ac:spMk id="19" creationId="{853A82C2-0847-F9F9-2A38-A318E852EFCC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217498682" sldId="285"/>
            <ac:spMk id="20" creationId="{B3CB95E1-D93D-6739-4AF3-1580F9ACB462}"/>
          </ac:spMkLst>
        </pc:spChg>
        <pc:spChg chg="mod">
          <ac:chgData name="Marco Schneider" userId="64993a62c00d7835" providerId="LiveId" clId="{D7219A55-E299-486D-AE5D-5DBD32B3D26F}" dt="2025-05-17T13:43:24.523" v="3184"/>
          <ac:spMkLst>
            <pc:docMk/>
            <pc:sldMk cId="217498682" sldId="285"/>
            <ac:spMk id="25" creationId="{54E90880-5439-B19A-1DA8-91E64FDFED01}"/>
          </ac:spMkLst>
        </pc:spChg>
        <pc:spChg chg="mod">
          <ac:chgData name="Marco Schneider" userId="64993a62c00d7835" providerId="LiveId" clId="{D7219A55-E299-486D-AE5D-5DBD32B3D26F}" dt="2025-05-17T13:43:24.523" v="3184"/>
          <ac:spMkLst>
            <pc:docMk/>
            <pc:sldMk cId="217498682" sldId="285"/>
            <ac:spMk id="26" creationId="{E9992984-94A2-D270-5A71-845C11590AF5}"/>
          </ac:spMkLst>
        </pc:spChg>
        <pc:spChg chg="add mod">
          <ac:chgData name="Marco Schneider" userId="64993a62c00d7835" providerId="LiveId" clId="{D7219A55-E299-486D-AE5D-5DBD32B3D26F}" dt="2025-05-18T13:40:49.477" v="3800" actId="1076"/>
          <ac:spMkLst>
            <pc:docMk/>
            <pc:sldMk cId="217498682" sldId="285"/>
            <ac:spMk id="64" creationId="{88F90A1F-B0A7-C8B5-E39C-53235CDEBC28}"/>
          </ac:spMkLst>
        </pc:spChg>
        <pc:spChg chg="add mod">
          <ac:chgData name="Marco Schneider" userId="64993a62c00d7835" providerId="LiveId" clId="{D7219A55-E299-486D-AE5D-5DBD32B3D26F}" dt="2025-05-18T13:30:16.083" v="3674" actId="1076"/>
          <ac:spMkLst>
            <pc:docMk/>
            <pc:sldMk cId="217498682" sldId="285"/>
            <ac:spMk id="70" creationId="{A3D52284-4070-665B-D5BD-C9311B64BA27}"/>
          </ac:spMkLst>
        </pc:spChg>
        <pc:spChg chg="add mod">
          <ac:chgData name="Marco Schneider" userId="64993a62c00d7835" providerId="LiveId" clId="{D7219A55-E299-486D-AE5D-5DBD32B3D26F}" dt="2025-05-18T13:32:04.690" v="3704" actId="1076"/>
          <ac:spMkLst>
            <pc:docMk/>
            <pc:sldMk cId="217498682" sldId="285"/>
            <ac:spMk id="71" creationId="{C8FF773F-BBC2-C7A7-A386-98358D043431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7498682" sldId="285"/>
            <ac:spMk id="72" creationId="{918A6244-1F6F-F2C5-004C-9D255B0620E3}"/>
          </ac:spMkLst>
        </pc:spChg>
        <pc:spChg chg="add del mod">
          <ac:chgData name="Marco Schneider" userId="64993a62c00d7835" providerId="LiveId" clId="{D7219A55-E299-486D-AE5D-5DBD32B3D26F}" dt="2025-05-18T13:33:26.227" v="3724" actId="478"/>
          <ac:spMkLst>
            <pc:docMk/>
            <pc:sldMk cId="217498682" sldId="285"/>
            <ac:spMk id="125" creationId="{8DC1915E-5B60-D7AF-0E46-94B3D7754E00}"/>
          </ac:spMkLst>
        </pc:spChg>
        <pc:spChg chg="add del">
          <ac:chgData name="Marco Schneider" userId="64993a62c00d7835" providerId="LiveId" clId="{D7219A55-E299-486D-AE5D-5DBD32B3D26F}" dt="2025-05-18T13:33:47.248" v="3726" actId="478"/>
          <ac:spMkLst>
            <pc:docMk/>
            <pc:sldMk cId="217498682" sldId="285"/>
            <ac:spMk id="126" creationId="{00FAA055-DF4D-953C-9939-5D8F7568349C}"/>
          </ac:spMkLst>
        </pc:spChg>
        <pc:spChg chg="add mod ord">
          <ac:chgData name="Marco Schneider" userId="64993a62c00d7835" providerId="LiveId" clId="{D7219A55-E299-486D-AE5D-5DBD32B3D26F}" dt="2025-05-18T13:52:02.921" v="4381" actId="1582"/>
          <ac:spMkLst>
            <pc:docMk/>
            <pc:sldMk cId="217498682" sldId="285"/>
            <ac:spMk id="127" creationId="{EA4AF12F-2C79-33FB-C6DA-1DC0242AC40D}"/>
          </ac:spMkLst>
        </pc:spChg>
        <pc:spChg chg="add mod ord">
          <ac:chgData name="Marco Schneider" userId="64993a62c00d7835" providerId="LiveId" clId="{D7219A55-E299-486D-AE5D-5DBD32B3D26F}" dt="2025-05-18T13:52:02.921" v="4381" actId="1582"/>
          <ac:spMkLst>
            <pc:docMk/>
            <pc:sldMk cId="217498682" sldId="285"/>
            <ac:spMk id="128" creationId="{5387B8C1-7707-4E4B-177F-33AEE527289C}"/>
          </ac:spMkLst>
        </pc:spChg>
        <pc:spChg chg="add mod ord">
          <ac:chgData name="Marco Schneider" userId="64993a62c00d7835" providerId="LiveId" clId="{D7219A55-E299-486D-AE5D-5DBD32B3D26F}" dt="2025-05-19T08:35:36.887" v="7946" actId="790"/>
          <ac:spMkLst>
            <pc:docMk/>
            <pc:sldMk cId="217498682" sldId="285"/>
            <ac:spMk id="129" creationId="{D2FCD7D8-BCCA-CDD7-49F8-1DC14C6DDBBA}"/>
          </ac:spMkLst>
        </pc:spChg>
        <pc:spChg chg="add mod">
          <ac:chgData name="Marco Schneider" userId="64993a62c00d7835" providerId="LiveId" clId="{D7219A55-E299-486D-AE5D-5DBD32B3D26F}" dt="2025-05-18T13:38:35.386" v="3780" actId="1076"/>
          <ac:spMkLst>
            <pc:docMk/>
            <pc:sldMk cId="217498682" sldId="285"/>
            <ac:spMk id="130" creationId="{C8159957-602D-417F-1678-0A3BD8590788}"/>
          </ac:spMkLst>
        </pc:spChg>
        <pc:spChg chg="add mod">
          <ac:chgData name="Marco Schneider" userId="64993a62c00d7835" providerId="LiveId" clId="{D7219A55-E299-486D-AE5D-5DBD32B3D26F}" dt="2025-05-18T13:38:31.836" v="3779" actId="1076"/>
          <ac:spMkLst>
            <pc:docMk/>
            <pc:sldMk cId="217498682" sldId="285"/>
            <ac:spMk id="131" creationId="{215C0DC2-7E19-E304-13F6-8263EE9096C4}"/>
          </ac:spMkLst>
        </pc:spChg>
        <pc:spChg chg="add mod">
          <ac:chgData name="Marco Schneider" userId="64993a62c00d7835" providerId="LiveId" clId="{D7219A55-E299-486D-AE5D-5DBD32B3D26F}" dt="2025-05-18T13:40:53.991" v="3801" actId="1076"/>
          <ac:spMkLst>
            <pc:docMk/>
            <pc:sldMk cId="217498682" sldId="285"/>
            <ac:spMk id="132" creationId="{CCC9D3EB-AFBD-9195-8A74-1AAABEA06584}"/>
          </ac:spMkLst>
        </pc:spChg>
        <pc:spChg chg="add mod ord">
          <ac:chgData name="Marco Schneider" userId="64993a62c00d7835" providerId="LiveId" clId="{D7219A55-E299-486D-AE5D-5DBD32B3D26F}" dt="2025-05-18T13:40:49.477" v="3800" actId="1076"/>
          <ac:spMkLst>
            <pc:docMk/>
            <pc:sldMk cId="217498682" sldId="285"/>
            <ac:spMk id="133" creationId="{BA7E602C-BEAF-446B-DCB0-8B53160CE248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7498682" sldId="285"/>
            <ac:spMk id="134" creationId="{2C26FAAD-6ED0-D5F7-168D-C9078402CE25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217498682" sldId="285"/>
            <ac:spMk id="135" creationId="{ED3D6177-EB34-FB8A-07C4-8E6B965000EA}"/>
          </ac:spMkLst>
        </pc:spChg>
        <pc:spChg chg="add mod">
          <ac:chgData name="Marco Schneider" userId="64993a62c00d7835" providerId="LiveId" clId="{D7219A55-E299-486D-AE5D-5DBD32B3D26F}" dt="2025-05-18T13:41:27.437" v="3817"/>
          <ac:spMkLst>
            <pc:docMk/>
            <pc:sldMk cId="217498682" sldId="285"/>
            <ac:spMk id="136" creationId="{9666C460-8659-C663-2E65-4F5BF75C9900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7498682" sldId="285"/>
            <ac:spMk id="146" creationId="{844EB1AE-C2AC-BAFB-58A1-2F6DDB690E86}"/>
          </ac:spMkLst>
        </pc:spChg>
        <pc:spChg chg="add mod">
          <ac:chgData name="Marco Schneider" userId="64993a62c00d7835" providerId="LiveId" clId="{D7219A55-E299-486D-AE5D-5DBD32B3D26F}" dt="2025-05-18T13:49:55.925" v="4374" actId="1076"/>
          <ac:spMkLst>
            <pc:docMk/>
            <pc:sldMk cId="217498682" sldId="285"/>
            <ac:spMk id="147" creationId="{5008556F-5CE8-FD2C-8F69-ADDE65B85B2B}"/>
          </ac:spMkLst>
        </pc:spChg>
        <pc:spChg chg="add mod">
          <ac:chgData name="Marco Schneider" userId="64993a62c00d7835" providerId="LiveId" clId="{D7219A55-E299-486D-AE5D-5DBD32B3D26F}" dt="2025-05-18T13:43:20.580" v="3896"/>
          <ac:spMkLst>
            <pc:docMk/>
            <pc:sldMk cId="217498682" sldId="285"/>
            <ac:spMk id="148" creationId="{99E625FB-1BFE-1577-B6B6-3E6872863AF9}"/>
          </ac:spMkLst>
        </pc:spChg>
        <pc:spChg chg="add mod">
          <ac:chgData name="Marco Schneider" userId="64993a62c00d7835" providerId="LiveId" clId="{D7219A55-E299-486D-AE5D-5DBD32B3D26F}" dt="2025-05-18T13:49:55.925" v="4374" actId="1076"/>
          <ac:spMkLst>
            <pc:docMk/>
            <pc:sldMk cId="217498682" sldId="285"/>
            <ac:spMk id="149" creationId="{27E38A1D-C8A3-193E-247E-2A5516521ED7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17498682" sldId="285"/>
            <ac:spMk id="150" creationId="{05B78363-8ED9-2125-C3B3-1AD412938738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217498682" sldId="285"/>
            <ac:spMk id="151" creationId="{D9763329-DA56-1F1D-02BB-3338D0B2ABF6}"/>
          </ac:spMkLst>
        </pc:spChg>
        <pc:spChg chg="add mod">
          <ac:chgData name="Marco Schneider" userId="64993a62c00d7835" providerId="LiveId" clId="{D7219A55-E299-486D-AE5D-5DBD32B3D26F}" dt="2025-05-18T14:22:34.893" v="5209" actId="6549"/>
          <ac:spMkLst>
            <pc:docMk/>
            <pc:sldMk cId="217498682" sldId="285"/>
            <ac:spMk id="152" creationId="{1ADCB99A-C8EE-091A-ABCD-D2AB1A34BCCD}"/>
          </ac:spMkLst>
        </pc:spChg>
        <pc:grpChg chg="add mod">
          <ac:chgData name="Marco Schneider" userId="64993a62c00d7835" providerId="LiveId" clId="{D7219A55-E299-486D-AE5D-5DBD32B3D26F}" dt="2025-05-17T13:43:36.952" v="3187" actId="1076"/>
          <ac:grpSpMkLst>
            <pc:docMk/>
            <pc:sldMk cId="217498682" sldId="285"/>
            <ac:grpSpMk id="24" creationId="{0AE3239F-96B9-DDCC-FEB8-D4D024DEA80B}"/>
          </ac:grpSpMkLst>
        </pc:grpChg>
        <pc:picChg chg="add del mod">
          <ac:chgData name="Marco Schneider" userId="64993a62c00d7835" providerId="LiveId" clId="{D7219A55-E299-486D-AE5D-5DBD32B3D26F}" dt="2025-05-18T13:25:46.193" v="3637" actId="478"/>
          <ac:picMkLst>
            <pc:docMk/>
            <pc:sldMk cId="217498682" sldId="285"/>
            <ac:picMk id="22" creationId="{0C66D43B-3FD4-6082-295A-F127EB267947}"/>
          </ac:picMkLst>
        </pc:picChg>
        <pc:cxnChg chg="mod">
          <ac:chgData name="Marco Schneider" userId="64993a62c00d7835" providerId="LiveId" clId="{D7219A55-E299-486D-AE5D-5DBD32B3D26F}" dt="2025-05-18T13:31:24.321" v="3691" actId="14100"/>
          <ac:cxnSpMkLst>
            <pc:docMk/>
            <pc:sldMk cId="217498682" sldId="285"/>
            <ac:cxnSpMk id="21" creationId="{99B83C2D-0051-63AF-C628-4BBBFB190DB0}"/>
          </ac:cxnSpMkLst>
        </pc:cxnChg>
        <pc:cxnChg chg="mod">
          <ac:chgData name="Marco Schneider" userId="64993a62c00d7835" providerId="LiveId" clId="{D7219A55-E299-486D-AE5D-5DBD32B3D26F}" dt="2025-05-18T13:31:30.146" v="3693" actId="14100"/>
          <ac:cxnSpMkLst>
            <pc:docMk/>
            <pc:sldMk cId="217498682" sldId="285"/>
            <ac:cxnSpMk id="23" creationId="{3901A665-FB12-A783-254B-3982E6ED00E9}"/>
          </ac:cxnSpMkLst>
        </pc:cxnChg>
        <pc:cxnChg chg="mod">
          <ac:chgData name="Marco Schneider" userId="64993a62c00d7835" providerId="LiveId" clId="{D7219A55-E299-486D-AE5D-5DBD32B3D26F}" dt="2025-05-18T13:32:34.090" v="3711" actId="14100"/>
          <ac:cxnSpMkLst>
            <pc:docMk/>
            <pc:sldMk cId="217498682" sldId="285"/>
            <ac:cxnSpMk id="27" creationId="{5DC60693-9EF9-E8E1-D9AF-BCA5AF51B485}"/>
          </ac:cxnSpMkLst>
        </pc:cxnChg>
        <pc:cxnChg chg="mod">
          <ac:chgData name="Marco Schneider" userId="64993a62c00d7835" providerId="LiveId" clId="{D7219A55-E299-486D-AE5D-5DBD32B3D26F}" dt="2025-05-18T13:32:45.891" v="3715" actId="14100"/>
          <ac:cxnSpMkLst>
            <pc:docMk/>
            <pc:sldMk cId="217498682" sldId="285"/>
            <ac:cxnSpMk id="28" creationId="{5E87FF09-E9AB-BFEA-2BD9-0B16FBBC2155}"/>
          </ac:cxnSpMkLst>
        </pc:cxnChg>
        <pc:cxnChg chg="mod">
          <ac:chgData name="Marco Schneider" userId="64993a62c00d7835" providerId="LiveId" clId="{D7219A55-E299-486D-AE5D-5DBD32B3D26F}" dt="2025-05-18T13:32:39.880" v="3713" actId="14100"/>
          <ac:cxnSpMkLst>
            <pc:docMk/>
            <pc:sldMk cId="217498682" sldId="285"/>
            <ac:cxnSpMk id="29" creationId="{EFDE5C9A-768B-F8BA-73FF-509B9832B22C}"/>
          </ac:cxnSpMkLst>
        </pc:cxnChg>
        <pc:cxnChg chg="mod">
          <ac:chgData name="Marco Schneider" userId="64993a62c00d7835" providerId="LiveId" clId="{D7219A55-E299-486D-AE5D-5DBD32B3D26F}" dt="2025-05-18T13:31:42.191" v="3697" actId="14100"/>
          <ac:cxnSpMkLst>
            <pc:docMk/>
            <pc:sldMk cId="217498682" sldId="285"/>
            <ac:cxnSpMk id="30" creationId="{9C370842-2D40-21E4-6233-1EEE8F52D021}"/>
          </ac:cxnSpMkLst>
        </pc:cxnChg>
        <pc:cxnChg chg="mod">
          <ac:chgData name="Marco Schneider" userId="64993a62c00d7835" providerId="LiveId" clId="{D7219A55-E299-486D-AE5D-5DBD32B3D26F}" dt="2025-05-18T13:32:54.483" v="3718" actId="14100"/>
          <ac:cxnSpMkLst>
            <pc:docMk/>
            <pc:sldMk cId="217498682" sldId="285"/>
            <ac:cxnSpMk id="31" creationId="{DF49AEE8-2B8B-6D06-14D0-CFDF662BFFF3}"/>
          </ac:cxnSpMkLst>
        </pc:cxnChg>
        <pc:cxnChg chg="mod">
          <ac:chgData name="Marco Schneider" userId="64993a62c00d7835" providerId="LiveId" clId="{D7219A55-E299-486D-AE5D-5DBD32B3D26F}" dt="2025-05-18T13:32:58.738" v="3719" actId="14100"/>
          <ac:cxnSpMkLst>
            <pc:docMk/>
            <pc:sldMk cId="217498682" sldId="285"/>
            <ac:cxnSpMk id="32" creationId="{1FDB0503-A2DE-7E46-D231-2E658AE8BC98}"/>
          </ac:cxnSpMkLst>
        </pc:cxnChg>
        <pc:cxnChg chg="mod">
          <ac:chgData name="Marco Schneider" userId="64993a62c00d7835" providerId="LiveId" clId="{D7219A55-E299-486D-AE5D-5DBD32B3D26F}" dt="2025-05-18T13:33:05.814" v="3721" actId="14100"/>
          <ac:cxnSpMkLst>
            <pc:docMk/>
            <pc:sldMk cId="217498682" sldId="285"/>
            <ac:cxnSpMk id="33" creationId="{99064419-55D3-8B20-C7DD-757B35F641FF}"/>
          </ac:cxnSpMkLst>
        </pc:cxnChg>
        <pc:cxnChg chg="mod">
          <ac:chgData name="Marco Schneider" userId="64993a62c00d7835" providerId="LiveId" clId="{D7219A55-E299-486D-AE5D-5DBD32B3D26F}" dt="2025-05-18T13:31:04.847" v="3686" actId="14100"/>
          <ac:cxnSpMkLst>
            <pc:docMk/>
            <pc:sldMk cId="217498682" sldId="285"/>
            <ac:cxnSpMk id="34" creationId="{05A8CC14-8119-12B4-9E21-578C9D5291F0}"/>
          </ac:cxnSpMkLst>
        </pc:cxnChg>
        <pc:cxnChg chg="mod">
          <ac:chgData name="Marco Schneider" userId="64993a62c00d7835" providerId="LiveId" clId="{D7219A55-E299-486D-AE5D-5DBD32B3D26F}" dt="2025-05-18T13:31:16.997" v="3689" actId="14100"/>
          <ac:cxnSpMkLst>
            <pc:docMk/>
            <pc:sldMk cId="217498682" sldId="285"/>
            <ac:cxnSpMk id="35" creationId="{9384232B-0B84-CC6B-7CEC-1421D18FD602}"/>
          </ac:cxnSpMkLst>
        </pc:cxnChg>
        <pc:cxnChg chg="add mod">
          <ac:chgData name="Marco Schneider" userId="64993a62c00d7835" providerId="LiveId" clId="{D7219A55-E299-486D-AE5D-5DBD32B3D26F}" dt="2025-05-18T13:30:35.989" v="3678" actId="1076"/>
          <ac:cxnSpMkLst>
            <pc:docMk/>
            <pc:sldMk cId="217498682" sldId="285"/>
            <ac:cxnSpMk id="51" creationId="{BB6BA590-29E0-2748-EE8B-D728559808C6}"/>
          </ac:cxnSpMkLst>
        </pc:cxnChg>
        <pc:cxnChg chg="add mod">
          <ac:chgData name="Marco Schneider" userId="64993a62c00d7835" providerId="LiveId" clId="{D7219A55-E299-486D-AE5D-5DBD32B3D26F}" dt="2025-05-18T13:31:48.059" v="3699" actId="14100"/>
          <ac:cxnSpMkLst>
            <pc:docMk/>
            <pc:sldMk cId="217498682" sldId="285"/>
            <ac:cxnSpMk id="67" creationId="{4D4C2BAF-B663-786A-D179-B755564644E6}"/>
          </ac:cxnSpMkLst>
        </pc:cxnChg>
        <pc:cxnChg chg="add mod">
          <ac:chgData name="Marco Schneider" userId="64993a62c00d7835" providerId="LiveId" clId="{D7219A55-E299-486D-AE5D-5DBD32B3D26F}" dt="2025-05-18T13:32:10.809" v="3706" actId="14100"/>
          <ac:cxnSpMkLst>
            <pc:docMk/>
            <pc:sldMk cId="217498682" sldId="285"/>
            <ac:cxnSpMk id="73" creationId="{D439E1DC-31F7-0E7E-07A1-4C71450533C6}"/>
          </ac:cxnSpMkLst>
        </pc:cxnChg>
        <pc:cxnChg chg="add mod">
          <ac:chgData name="Marco Schneider" userId="64993a62c00d7835" providerId="LiveId" clId="{D7219A55-E299-486D-AE5D-5DBD32B3D26F}" dt="2025-05-18T13:32:21.075" v="3710" actId="14100"/>
          <ac:cxnSpMkLst>
            <pc:docMk/>
            <pc:sldMk cId="217498682" sldId="285"/>
            <ac:cxnSpMk id="74" creationId="{8D421E3D-0101-9EEB-1915-D5FD511EA79F}"/>
          </ac:cxnSpMkLst>
        </pc:cxnChg>
        <pc:cxnChg chg="add mod">
          <ac:chgData name="Marco Schneider" userId="64993a62c00d7835" providerId="LiveId" clId="{D7219A55-E299-486D-AE5D-5DBD32B3D26F}" dt="2025-05-18T13:31:55.263" v="3701" actId="14100"/>
          <ac:cxnSpMkLst>
            <pc:docMk/>
            <pc:sldMk cId="217498682" sldId="285"/>
            <ac:cxnSpMk id="75" creationId="{312C21B2-613E-5A11-AA4F-E17B3EF0CC1F}"/>
          </ac:cxnSpMkLst>
        </pc:cxnChg>
        <pc:cxnChg chg="add mod">
          <ac:chgData name="Marco Schneider" userId="64993a62c00d7835" providerId="LiveId" clId="{D7219A55-E299-486D-AE5D-5DBD32B3D26F}" dt="2025-05-18T13:50:12.692" v="4380" actId="14100"/>
          <ac:cxnSpMkLst>
            <pc:docMk/>
            <pc:sldMk cId="217498682" sldId="285"/>
            <ac:cxnSpMk id="137" creationId="{1E44E080-D2C9-B16E-7AF3-90AFA5B9F9B3}"/>
          </ac:cxnSpMkLst>
        </pc:cxnChg>
        <pc:cxnChg chg="add mod">
          <ac:chgData name="Marco Schneider" userId="64993a62c00d7835" providerId="LiveId" clId="{D7219A55-E299-486D-AE5D-5DBD32B3D26F}" dt="2025-05-18T13:50:01.051" v="4376" actId="14100"/>
          <ac:cxnSpMkLst>
            <pc:docMk/>
            <pc:sldMk cId="217498682" sldId="285"/>
            <ac:cxnSpMk id="140" creationId="{27EA121A-22D0-A3EA-548B-7CB337B522D5}"/>
          </ac:cxnSpMkLst>
        </pc:cxnChg>
        <pc:cxnChg chg="add mod">
          <ac:chgData name="Marco Schneider" userId="64993a62c00d7835" providerId="LiveId" clId="{D7219A55-E299-486D-AE5D-5DBD32B3D26F}" dt="2025-05-18T13:50:07.759" v="4378" actId="14100"/>
          <ac:cxnSpMkLst>
            <pc:docMk/>
            <pc:sldMk cId="217498682" sldId="285"/>
            <ac:cxnSpMk id="143" creationId="{271CB0AA-E40F-0D6E-7B11-54BD707C3A36}"/>
          </ac:cxnSpMkLst>
        </pc:cxnChg>
      </pc:sldChg>
      <pc:sldChg chg="new del">
        <pc:chgData name="Marco Schneider" userId="64993a62c00d7835" providerId="LiveId" clId="{D7219A55-E299-486D-AE5D-5DBD32B3D26F}" dt="2025-05-17T13:56:07.623" v="3336" actId="47"/>
        <pc:sldMkLst>
          <pc:docMk/>
          <pc:sldMk cId="330006352" sldId="286"/>
        </pc:sldMkLst>
      </pc:sldChg>
      <pc:sldChg chg="addSp delSp modSp add mod">
        <pc:chgData name="Marco Schneider" userId="64993a62c00d7835" providerId="LiveId" clId="{D7219A55-E299-486D-AE5D-5DBD32B3D26F}" dt="2025-05-19T15:14:56.510" v="9243" actId="207"/>
        <pc:sldMkLst>
          <pc:docMk/>
          <pc:sldMk cId="445333580" sldId="286"/>
        </pc:sldMkLst>
        <pc:spChg chg="add mod">
          <ac:chgData name="Marco Schneider" userId="64993a62c00d7835" providerId="LiveId" clId="{D7219A55-E299-486D-AE5D-5DBD32B3D26F}" dt="2025-05-18T13:52:48.324" v="4387" actId="1076"/>
          <ac:spMkLst>
            <pc:docMk/>
            <pc:sldMk cId="445333580" sldId="286"/>
            <ac:spMk id="2" creationId="{1A62D952-B872-BCDE-6788-BBA0D06D1225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45333580" sldId="286"/>
            <ac:spMk id="3" creationId="{508AFFA9-05FF-CEF0-FB30-0C4A0AD96783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45333580" sldId="286"/>
            <ac:spMk id="4" creationId="{164A734B-D90E-E21F-519B-0E519A5C19C1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45333580" sldId="286"/>
            <ac:spMk id="6" creationId="{446C6467-DA80-50BD-AADF-40EA2D668DED}"/>
          </ac:spMkLst>
        </pc:spChg>
        <pc:spChg chg="mod">
          <ac:chgData name="Marco Schneider" userId="64993a62c00d7835" providerId="LiveId" clId="{D7219A55-E299-486D-AE5D-5DBD32B3D26F}" dt="2025-05-18T13:52:48.324" v="4387" actId="1076"/>
          <ac:spMkLst>
            <pc:docMk/>
            <pc:sldMk cId="445333580" sldId="286"/>
            <ac:spMk id="8" creationId="{962D836B-3D2E-71BD-F319-A81CEFADE113}"/>
          </ac:spMkLst>
        </pc:spChg>
        <pc:spChg chg="add mod">
          <ac:chgData name="Marco Schneider" userId="64993a62c00d7835" providerId="LiveId" clId="{D7219A55-E299-486D-AE5D-5DBD32B3D26F}" dt="2025-05-18T13:52:48.324" v="4387" actId="1076"/>
          <ac:spMkLst>
            <pc:docMk/>
            <pc:sldMk cId="445333580" sldId="286"/>
            <ac:spMk id="9" creationId="{E0031286-DC46-0E2F-4DF0-3C1D95B40EDF}"/>
          </ac:spMkLst>
        </pc:spChg>
        <pc:spChg chg="add mod">
          <ac:chgData name="Marco Schneider" userId="64993a62c00d7835" providerId="LiveId" clId="{D7219A55-E299-486D-AE5D-5DBD32B3D26F}" dt="2025-05-18T13:52:48.324" v="4387" actId="1076"/>
          <ac:spMkLst>
            <pc:docMk/>
            <pc:sldMk cId="445333580" sldId="286"/>
            <ac:spMk id="10" creationId="{D37C3852-0135-303D-BC5D-83DF2B8BA516}"/>
          </ac:spMkLst>
        </pc:spChg>
        <pc:spChg chg="add mod">
          <ac:chgData name="Marco Schneider" userId="64993a62c00d7835" providerId="LiveId" clId="{D7219A55-E299-486D-AE5D-5DBD32B3D26F}" dt="2025-05-18T13:52:48.324" v="4387" actId="1076"/>
          <ac:spMkLst>
            <pc:docMk/>
            <pc:sldMk cId="445333580" sldId="286"/>
            <ac:spMk id="11" creationId="{CAE7340A-2E5F-96E9-7BD4-FC53F8FF9EFC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45333580" sldId="286"/>
            <ac:spMk id="12" creationId="{1A9775E9-B9FD-62D8-52AC-F65CF58BF411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45333580" sldId="286"/>
            <ac:spMk id="13" creationId="{3C30AA88-B06B-C154-9FF1-3989E35AFF64}"/>
          </ac:spMkLst>
        </pc:spChg>
        <pc:spChg chg="mod">
          <ac:chgData name="Marco Schneider" userId="64993a62c00d7835" providerId="LiveId" clId="{D7219A55-E299-486D-AE5D-5DBD32B3D26F}" dt="2025-05-19T15:14:56.510" v="9243" actId="207"/>
          <ac:spMkLst>
            <pc:docMk/>
            <pc:sldMk cId="445333580" sldId="286"/>
            <ac:spMk id="14" creationId="{0A9D2E95-3D21-64BE-4B4A-C37BE231058F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45333580" sldId="286"/>
            <ac:spMk id="15" creationId="{E9F94105-66A1-C0A9-3A0A-20815B918A41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45333580" sldId="286"/>
            <ac:spMk id="18" creationId="{62978C2A-8664-875B-E337-F7ED023C3273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45333580" sldId="286"/>
            <ac:spMk id="44" creationId="{7E7ED7B9-8506-76FC-B9CE-EDBDC4933E41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445333580" sldId="286"/>
            <ac:spMk id="46" creationId="{AB1F6346-6691-1797-8E37-1FCA4A3B86E1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445333580" sldId="286"/>
            <ac:spMk id="47" creationId="{340EC563-777C-3026-2F63-AEFCBAEF1197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445333580" sldId="286"/>
            <ac:spMk id="48" creationId="{5B359F70-F39D-E0CE-FFE1-8CABE2CAC8DF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445333580" sldId="286"/>
            <ac:spMk id="52" creationId="{5857F65D-10A6-5C81-41D7-5B787AF2F888}"/>
          </ac:spMkLst>
        </pc:spChg>
        <pc:spChg chg="mod">
          <ac:chgData name="Marco Schneider" userId="64993a62c00d7835" providerId="LiveId" clId="{D7219A55-E299-486D-AE5D-5DBD32B3D26F}" dt="2025-05-17T14:00:38.730" v="3503" actId="1076"/>
          <ac:spMkLst>
            <pc:docMk/>
            <pc:sldMk cId="445333580" sldId="286"/>
            <ac:spMk id="53" creationId="{8FF35E33-C74C-61AA-C9A3-E286E4144D82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445333580" sldId="286"/>
            <ac:spMk id="54" creationId="{E9392ED1-A906-7945-2AFA-ECDD8C2935D4}"/>
          </ac:spMkLst>
        </pc:spChg>
        <pc:spChg chg="add mod">
          <ac:chgData name="Marco Schneider" userId="64993a62c00d7835" providerId="LiveId" clId="{D7219A55-E299-486D-AE5D-5DBD32B3D26F}" dt="2025-05-17T13:56:45.773" v="3341" actId="1076"/>
          <ac:spMkLst>
            <pc:docMk/>
            <pc:sldMk cId="445333580" sldId="286"/>
            <ac:spMk id="68" creationId="{E616D7B7-5FB5-A32C-71EB-B28353D40CC1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45333580" sldId="286"/>
            <ac:spMk id="69" creationId="{5D47F891-69F6-FD9F-2E6E-32C96F86C33A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45333580" sldId="286"/>
            <ac:spMk id="71" creationId="{00AF50B6-5CD5-B97A-0C6F-2657DB01A677}"/>
          </ac:spMkLst>
        </pc:spChg>
        <pc:spChg chg="add mod">
          <ac:chgData name="Marco Schneider" userId="64993a62c00d7835" providerId="LiveId" clId="{D7219A55-E299-486D-AE5D-5DBD32B3D26F}" dt="2025-05-17T13:57:04.062" v="3342" actId="207"/>
          <ac:spMkLst>
            <pc:docMk/>
            <pc:sldMk cId="445333580" sldId="286"/>
            <ac:spMk id="72" creationId="{9AADCFA6-89F6-EBEA-43A1-73493ABB7F2E}"/>
          </ac:spMkLst>
        </pc:spChg>
        <pc:spChg chg="mod">
          <ac:chgData name="Marco Schneider" userId="64993a62c00d7835" providerId="LiveId" clId="{D7219A55-E299-486D-AE5D-5DBD32B3D26F}" dt="2025-05-18T13:53:18.995" v="4396" actId="1076"/>
          <ac:spMkLst>
            <pc:docMk/>
            <pc:sldMk cId="445333580" sldId="286"/>
            <ac:spMk id="75" creationId="{49737310-FB41-7332-3D24-3A0F851BAD33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45333580" sldId="286"/>
            <ac:spMk id="78" creationId="{3EF9C160-841E-977F-7E3E-A66926A93C07}"/>
          </ac:spMkLst>
        </pc:spChg>
        <pc:spChg chg="add mod">
          <ac:chgData name="Marco Schneider" userId="64993a62c00d7835" providerId="LiveId" clId="{D7219A55-E299-486D-AE5D-5DBD32B3D26F}" dt="2025-05-17T13:56:45.773" v="3341" actId="1076"/>
          <ac:spMkLst>
            <pc:docMk/>
            <pc:sldMk cId="445333580" sldId="286"/>
            <ac:spMk id="79" creationId="{42DB423C-F289-BDED-EB6F-EE8D03C39D9A}"/>
          </ac:spMkLst>
        </pc:spChg>
        <pc:spChg chg="add mod">
          <ac:chgData name="Marco Schneider" userId="64993a62c00d7835" providerId="LiveId" clId="{D7219A55-E299-486D-AE5D-5DBD32B3D26F}" dt="2025-05-17T13:58:40.089" v="3485" actId="478"/>
          <ac:spMkLst>
            <pc:docMk/>
            <pc:sldMk cId="445333580" sldId="286"/>
            <ac:spMk id="81" creationId="{3EE5C12D-8C17-993F-9DCD-3E01AF80346A}"/>
          </ac:spMkLst>
        </pc:spChg>
        <pc:spChg chg="add mod">
          <ac:chgData name="Marco Schneider" userId="64993a62c00d7835" providerId="LiveId" clId="{D7219A55-E299-486D-AE5D-5DBD32B3D26F}" dt="2025-05-17T14:00:38.730" v="3503" actId="1076"/>
          <ac:spMkLst>
            <pc:docMk/>
            <pc:sldMk cId="445333580" sldId="286"/>
            <ac:spMk id="82" creationId="{7388F319-749F-16B2-2845-F6EAC19BD731}"/>
          </ac:spMkLst>
        </pc:spChg>
        <pc:cxnChg chg="mod">
          <ac:chgData name="Marco Schneider" userId="64993a62c00d7835" providerId="LiveId" clId="{D7219A55-E299-486D-AE5D-5DBD32B3D26F}" dt="2025-05-17T13:57:25.514" v="3344" actId="208"/>
          <ac:cxnSpMkLst>
            <pc:docMk/>
            <pc:sldMk cId="445333580" sldId="286"/>
            <ac:cxnSpMk id="7" creationId="{723E458C-BA9A-59CC-B894-A00FD8465434}"/>
          </ac:cxnSpMkLst>
        </pc:cxnChg>
        <pc:cxnChg chg="mod">
          <ac:chgData name="Marco Schneider" userId="64993a62c00d7835" providerId="LiveId" clId="{D7219A55-E299-486D-AE5D-5DBD32B3D26F}" dt="2025-05-17T13:57:25.514" v="3344" actId="208"/>
          <ac:cxnSpMkLst>
            <pc:docMk/>
            <pc:sldMk cId="445333580" sldId="286"/>
            <ac:cxnSpMk id="16" creationId="{9624CA16-827C-1A1D-7732-94175A1CBA1C}"/>
          </ac:cxnSpMkLst>
        </pc:cxnChg>
        <pc:cxnChg chg="mod">
          <ac:chgData name="Marco Schneider" userId="64993a62c00d7835" providerId="LiveId" clId="{D7219A55-E299-486D-AE5D-5DBD32B3D26F}" dt="2025-05-17T13:57:25.514" v="3344" actId="208"/>
          <ac:cxnSpMkLst>
            <pc:docMk/>
            <pc:sldMk cId="445333580" sldId="286"/>
            <ac:cxnSpMk id="17" creationId="{B01A082B-0B1D-3D20-A6C9-762AE1324660}"/>
          </ac:cxnSpMkLst>
        </pc:cxnChg>
        <pc:cxnChg chg="mod">
          <ac:chgData name="Marco Schneider" userId="64993a62c00d7835" providerId="LiveId" clId="{D7219A55-E299-486D-AE5D-5DBD32B3D26F}" dt="2025-05-17T14:00:38.730" v="3503" actId="1076"/>
          <ac:cxnSpMkLst>
            <pc:docMk/>
            <pc:sldMk cId="445333580" sldId="286"/>
            <ac:cxnSpMk id="57" creationId="{4DD34018-0687-A546-D777-0378B4CC6A11}"/>
          </ac:cxnSpMkLst>
        </pc:cxnChg>
        <pc:cxnChg chg="mod">
          <ac:chgData name="Marco Schneider" userId="64993a62c00d7835" providerId="LiveId" clId="{D7219A55-E299-486D-AE5D-5DBD32B3D26F}" dt="2025-05-17T14:00:38.730" v="3503" actId="1076"/>
          <ac:cxnSpMkLst>
            <pc:docMk/>
            <pc:sldMk cId="445333580" sldId="286"/>
            <ac:cxnSpMk id="62" creationId="{FDCB84A8-75D2-8368-9257-01544288F3ED}"/>
          </ac:cxnSpMkLst>
        </pc:cxnChg>
        <pc:cxnChg chg="mod">
          <ac:chgData name="Marco Schneider" userId="64993a62c00d7835" providerId="LiveId" clId="{D7219A55-E299-486D-AE5D-5DBD32B3D26F}" dt="2025-05-17T13:57:25.514" v="3344" actId="208"/>
          <ac:cxnSpMkLst>
            <pc:docMk/>
            <pc:sldMk cId="445333580" sldId="286"/>
            <ac:cxnSpMk id="73" creationId="{05B3BA07-CA08-373F-E544-0BD18F57D145}"/>
          </ac:cxnSpMkLst>
        </pc:cxnChg>
        <pc:cxnChg chg="mod">
          <ac:chgData name="Marco Schneider" userId="64993a62c00d7835" providerId="LiveId" clId="{D7219A55-E299-486D-AE5D-5DBD32B3D26F}" dt="2025-05-17T13:57:25.514" v="3344" actId="208"/>
          <ac:cxnSpMkLst>
            <pc:docMk/>
            <pc:sldMk cId="445333580" sldId="286"/>
            <ac:cxnSpMk id="74" creationId="{066C35DE-BB07-4F96-6E04-D4DCDEE59CBC}"/>
          </ac:cxnSpMkLst>
        </pc:cxnChg>
        <pc:cxnChg chg="mod">
          <ac:chgData name="Marco Schneider" userId="64993a62c00d7835" providerId="LiveId" clId="{D7219A55-E299-486D-AE5D-5DBD32B3D26F}" dt="2025-05-17T13:57:25.514" v="3344" actId="208"/>
          <ac:cxnSpMkLst>
            <pc:docMk/>
            <pc:sldMk cId="445333580" sldId="286"/>
            <ac:cxnSpMk id="76" creationId="{143A6411-376E-A9F4-CA41-D144876EB9CB}"/>
          </ac:cxnSpMkLst>
        </pc:cxnChg>
        <pc:cxnChg chg="mod">
          <ac:chgData name="Marco Schneider" userId="64993a62c00d7835" providerId="LiveId" clId="{D7219A55-E299-486D-AE5D-5DBD32B3D26F}" dt="2025-05-17T13:57:25.514" v="3344" actId="208"/>
          <ac:cxnSpMkLst>
            <pc:docMk/>
            <pc:sldMk cId="445333580" sldId="286"/>
            <ac:cxnSpMk id="77" creationId="{6AAE1948-49F8-B4AD-1C6B-14DFAA440E31}"/>
          </ac:cxnSpMkLst>
        </pc:cxnChg>
        <pc:cxnChg chg="add mod">
          <ac:chgData name="Marco Schneider" userId="64993a62c00d7835" providerId="LiveId" clId="{D7219A55-E299-486D-AE5D-5DBD32B3D26F}" dt="2025-05-17T14:00:32.609" v="3502" actId="1076"/>
          <ac:cxnSpMkLst>
            <pc:docMk/>
            <pc:sldMk cId="445333580" sldId="286"/>
            <ac:cxnSpMk id="83" creationId="{4ACF9D6A-6354-8E24-BAB6-389C96C12AB6}"/>
          </ac:cxnSpMkLst>
        </pc:cxnChg>
      </pc:sldChg>
      <pc:sldChg chg="addSp modSp add mod modAnim">
        <pc:chgData name="Marco Schneider" userId="64993a62c00d7835" providerId="LiveId" clId="{D7219A55-E299-486D-AE5D-5DBD32B3D26F}" dt="2025-05-19T15:15:04.008" v="9245" actId="207"/>
        <pc:sldMkLst>
          <pc:docMk/>
          <pc:sldMk cId="47734045" sldId="287"/>
        </pc:sldMkLst>
        <pc:spChg chg="add mod">
          <ac:chgData name="Marco Schneider" userId="64993a62c00d7835" providerId="LiveId" clId="{D7219A55-E299-486D-AE5D-5DBD32B3D26F}" dt="2025-05-19T15:13:22.924" v="9225" actId="1582"/>
          <ac:spMkLst>
            <pc:docMk/>
            <pc:sldMk cId="47734045" sldId="287"/>
            <ac:spMk id="2" creationId="{52D70740-0A04-6921-391E-AA8E2E87D7B4}"/>
          </ac:spMkLst>
        </pc:spChg>
        <pc:spChg chg="add mod">
          <ac:chgData name="Marco Schneider" userId="64993a62c00d7835" providerId="LiveId" clId="{D7219A55-E299-486D-AE5D-5DBD32B3D26F}" dt="2025-05-19T15:13:38.603" v="9229" actId="14100"/>
          <ac:spMkLst>
            <pc:docMk/>
            <pc:sldMk cId="47734045" sldId="287"/>
            <ac:spMk id="3" creationId="{58D03E4E-A9D6-E41C-2A26-2F084FAE69C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7734045" sldId="287"/>
            <ac:spMk id="4" creationId="{5FD5BC59-282B-30E7-0E3D-A572C4C7A3D7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7734045" sldId="287"/>
            <ac:spMk id="5" creationId="{57186E68-258E-FE0A-5E32-4C69828A28ED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7734045" sldId="287"/>
            <ac:spMk id="6" creationId="{3EF2480F-C1F3-B2CB-1473-47C3110B52F8}"/>
          </ac:spMkLst>
        </pc:spChg>
        <pc:spChg chg="mod">
          <ac:chgData name="Marco Schneider" userId="64993a62c00d7835" providerId="LiveId" clId="{D7219A55-E299-486D-AE5D-5DBD32B3D26F}" dt="2025-05-19T15:15:04.008" v="9245" actId="207"/>
          <ac:spMkLst>
            <pc:docMk/>
            <pc:sldMk cId="47734045" sldId="287"/>
            <ac:spMk id="7" creationId="{884D52F2-D5BB-DF33-119E-EFB78C37BD4B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7734045" sldId="287"/>
            <ac:spMk id="16" creationId="{624C07D0-C5EA-6C60-38F1-BDE742388D36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7734045" sldId="287"/>
            <ac:spMk id="18" creationId="{111419B0-14C6-D5AD-7DA1-1187BF6D6672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7734045" sldId="287"/>
            <ac:spMk id="25" creationId="{9055B6B1-00CB-BAAB-6E94-F0122F26D176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7734045" sldId="287"/>
            <ac:spMk id="26" creationId="{61D1C771-9180-6B20-D3B2-E7818D6C8F70}"/>
          </ac:spMkLst>
        </pc:spChg>
      </pc:sldChg>
      <pc:sldChg chg="addSp delSp modSp add mod">
        <pc:chgData name="Marco Schneider" userId="64993a62c00d7835" providerId="LiveId" clId="{D7219A55-E299-486D-AE5D-5DBD32B3D26F}" dt="2025-05-19T15:14:52.995" v="9242" actId="207"/>
        <pc:sldMkLst>
          <pc:docMk/>
          <pc:sldMk cId="1656093994" sldId="288"/>
        </pc:sldMkLst>
        <pc:spChg chg="del">
          <ac:chgData name="Marco Schneider" userId="64993a62c00d7835" providerId="LiveId" clId="{D7219A55-E299-486D-AE5D-5DBD32B3D26F}" dt="2025-05-18T13:54:08.560" v="4400" actId="478"/>
          <ac:spMkLst>
            <pc:docMk/>
            <pc:sldMk cId="1656093994" sldId="288"/>
            <ac:spMk id="3" creationId="{60EB000D-EBEB-1693-D5C1-6715D6BEE34A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656093994" sldId="288"/>
            <ac:spMk id="4" creationId="{999538B2-7B7A-AD4E-1229-F9F23163CF83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1656093994" sldId="288"/>
            <ac:spMk id="5" creationId="{F0DFAC8E-5A6E-F255-A254-9EBE24E5C244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656093994" sldId="288"/>
            <ac:spMk id="6" creationId="{6AF9A91C-8343-A46B-58A7-E2F86C1C69FB}"/>
          </ac:spMkLst>
        </pc:spChg>
        <pc:spChg chg="del">
          <ac:chgData name="Marco Schneider" userId="64993a62c00d7835" providerId="LiveId" clId="{D7219A55-E299-486D-AE5D-5DBD32B3D26F}" dt="2025-05-18T13:54:08.560" v="4400" actId="478"/>
          <ac:spMkLst>
            <pc:docMk/>
            <pc:sldMk cId="1656093994" sldId="288"/>
            <ac:spMk id="10" creationId="{26EB1FEE-5FA8-9A3C-9525-FA94E08F56A2}"/>
          </ac:spMkLst>
        </pc:spChg>
        <pc:spChg chg="mod">
          <ac:chgData name="Marco Schneider" userId="64993a62c00d7835" providerId="LiveId" clId="{D7219A55-E299-486D-AE5D-5DBD32B3D26F}" dt="2025-05-19T15:14:52.995" v="9242" actId="207"/>
          <ac:spMkLst>
            <pc:docMk/>
            <pc:sldMk cId="1656093994" sldId="288"/>
            <ac:spMk id="14" creationId="{8A5F1BC6-62BF-4137-D9AA-5507F888AA25}"/>
          </ac:spMkLst>
        </pc:spChg>
        <pc:spChg chg="add mod">
          <ac:chgData name="Marco Schneider" userId="64993a62c00d7835" providerId="LiveId" clId="{D7219A55-E299-486D-AE5D-5DBD32B3D26F}" dt="2025-05-18T13:55:10.064" v="4403" actId="207"/>
          <ac:spMkLst>
            <pc:docMk/>
            <pc:sldMk cId="1656093994" sldId="288"/>
            <ac:spMk id="19" creationId="{C7DDA166-92E9-7164-5221-EEFD7F22C0B7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1656093994" sldId="288"/>
            <ac:spMk id="20" creationId="{1A621D85-4EE6-EA9D-1325-FAD4CFAB82D9}"/>
          </ac:spMkLst>
        </pc:spChg>
        <pc:spChg chg="add mod">
          <ac:chgData name="Marco Schneider" userId="64993a62c00d7835" providerId="LiveId" clId="{D7219A55-E299-486D-AE5D-5DBD32B3D26F}" dt="2025-05-18T13:54:20.139" v="4402" actId="1076"/>
          <ac:spMkLst>
            <pc:docMk/>
            <pc:sldMk cId="1656093994" sldId="288"/>
            <ac:spMk id="22" creationId="{9D1D1F0D-277D-CB04-A9C6-7ACD681E0455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1656093994" sldId="288"/>
            <ac:spMk id="23" creationId="{CBA7C664-651E-E5B3-A9F3-0FA9E3CE9557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656093994" sldId="288"/>
            <ac:spMk id="24" creationId="{BFA64E7E-166E-0674-6044-2D13EABF4D65}"/>
          </ac:spMkLst>
        </pc:spChg>
        <pc:spChg chg="add mod">
          <ac:chgData name="Marco Schneider" userId="64993a62c00d7835" providerId="LiveId" clId="{D7219A55-E299-486D-AE5D-5DBD32B3D26F}" dt="2025-05-18T13:55:10.064" v="4403" actId="207"/>
          <ac:spMkLst>
            <pc:docMk/>
            <pc:sldMk cId="1656093994" sldId="288"/>
            <ac:spMk id="25" creationId="{59049A26-AFC0-3DEB-EB5B-5F076D380E85}"/>
          </ac:spMkLst>
        </pc:spChg>
        <pc:spChg chg="mod">
          <ac:chgData name="Marco Schneider" userId="64993a62c00d7835" providerId="LiveId" clId="{D7219A55-E299-486D-AE5D-5DBD32B3D26F}" dt="2025-05-18T13:55:10.064" v="4403" actId="207"/>
          <ac:spMkLst>
            <pc:docMk/>
            <pc:sldMk cId="1656093994" sldId="288"/>
            <ac:spMk id="26" creationId="{887B8E75-3052-9713-0B48-DB00840555D3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1656093994" sldId="288"/>
            <ac:spMk id="29" creationId="{3FDD920D-E67F-2F20-598C-10784681C5A7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656093994" sldId="288"/>
            <ac:spMk id="30" creationId="{FEF30187-8CC6-032C-9AC8-625776385462}"/>
          </ac:spMkLst>
        </pc:spChg>
        <pc:spChg chg="add mod">
          <ac:chgData name="Marco Schneider" userId="64993a62c00d7835" providerId="LiveId" clId="{D7219A55-E299-486D-AE5D-5DBD32B3D26F}" dt="2025-05-18T13:55:10.064" v="4403" actId="207"/>
          <ac:spMkLst>
            <pc:docMk/>
            <pc:sldMk cId="1656093994" sldId="288"/>
            <ac:spMk id="31" creationId="{4EBF7455-64C0-C310-FD2C-C21B57E7B277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656093994" sldId="288"/>
            <ac:spMk id="35" creationId="{8519E7D3-0A64-4E65-AA23-C9795F384C76}"/>
          </ac:spMkLst>
        </pc:spChg>
        <pc:spChg chg="add mod">
          <ac:chgData name="Marco Schneider" userId="64993a62c00d7835" providerId="LiveId" clId="{D7219A55-E299-486D-AE5D-5DBD32B3D26F}" dt="2025-05-18T13:54:20.139" v="4402" actId="1076"/>
          <ac:spMkLst>
            <pc:docMk/>
            <pc:sldMk cId="1656093994" sldId="288"/>
            <ac:spMk id="36" creationId="{BF444EC1-F5ED-E82D-E91D-B4C3DC5F939C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656093994" sldId="288"/>
            <ac:spMk id="37" creationId="{071C71D3-C096-3913-FBA1-6AEF213EE4F8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656093994" sldId="288"/>
            <ac:spMk id="38" creationId="{8AFDB481-8EC5-F899-2507-785543E5F1DC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1656093994" sldId="288"/>
            <ac:spMk id="41" creationId="{94675550-2280-FBEB-38FE-0F9F8F333031}"/>
          </ac:spMkLst>
        </pc:spChg>
        <pc:spChg chg="add mod">
          <ac:chgData name="Marco Schneider" userId="64993a62c00d7835" providerId="LiveId" clId="{D7219A55-E299-486D-AE5D-5DBD32B3D26F}" dt="2025-05-18T13:55:10.064" v="4403" actId="207"/>
          <ac:spMkLst>
            <pc:docMk/>
            <pc:sldMk cId="1656093994" sldId="288"/>
            <ac:spMk id="42" creationId="{40DFE812-2F3D-B16F-FFDB-AF23732C095D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656093994" sldId="288"/>
            <ac:spMk id="45" creationId="{F411ED26-9B2B-031D-4BFF-450C52294D58}"/>
          </ac:spMkLst>
        </pc:spChg>
        <pc:spChg chg="del">
          <ac:chgData name="Marco Schneider" userId="64993a62c00d7835" providerId="LiveId" clId="{D7219A55-E299-486D-AE5D-5DBD32B3D26F}" dt="2025-05-18T13:54:08.560" v="4400" actId="478"/>
          <ac:spMkLst>
            <pc:docMk/>
            <pc:sldMk cId="1656093994" sldId="288"/>
            <ac:spMk id="46" creationId="{10C675B3-8779-8B25-CF39-F8DC1CBAD101}"/>
          </ac:spMkLst>
        </pc:spChg>
        <pc:spChg chg="del">
          <ac:chgData name="Marco Schneider" userId="64993a62c00d7835" providerId="LiveId" clId="{D7219A55-E299-486D-AE5D-5DBD32B3D26F}" dt="2025-05-18T13:54:08.560" v="4400" actId="478"/>
          <ac:spMkLst>
            <pc:docMk/>
            <pc:sldMk cId="1656093994" sldId="288"/>
            <ac:spMk id="47" creationId="{DFBEC288-4389-04A2-BFA2-5BBE2BD13684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1656093994" sldId="288"/>
            <ac:spMk id="49" creationId="{6E58F3C4-ED28-A96A-F018-8788C19D6A76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1656093994" sldId="288"/>
            <ac:spMk id="50" creationId="{14564054-2279-F61C-D62A-615FB27E8244}"/>
          </ac:spMkLst>
        </pc:spChg>
        <pc:spChg chg="del">
          <ac:chgData name="Marco Schneider" userId="64993a62c00d7835" providerId="LiveId" clId="{D7219A55-E299-486D-AE5D-5DBD32B3D26F}" dt="2025-05-18T13:54:08.560" v="4400" actId="478"/>
          <ac:spMkLst>
            <pc:docMk/>
            <pc:sldMk cId="1656093994" sldId="288"/>
            <ac:spMk id="52" creationId="{DBEAA225-5060-AD13-CA13-196B3598A458}"/>
          </ac:spMkLst>
        </pc:spChg>
        <pc:spChg chg="del">
          <ac:chgData name="Marco Schneider" userId="64993a62c00d7835" providerId="LiveId" clId="{D7219A55-E299-486D-AE5D-5DBD32B3D26F}" dt="2025-05-18T13:54:08.560" v="4400" actId="478"/>
          <ac:spMkLst>
            <pc:docMk/>
            <pc:sldMk cId="1656093994" sldId="288"/>
            <ac:spMk id="53" creationId="{DC0965A4-0F71-91EA-EF37-B013ED64E7BC}"/>
          </ac:spMkLst>
        </pc:spChg>
        <pc:spChg chg="del">
          <ac:chgData name="Marco Schneider" userId="64993a62c00d7835" providerId="LiveId" clId="{D7219A55-E299-486D-AE5D-5DBD32B3D26F}" dt="2025-05-18T13:54:08.560" v="4400" actId="478"/>
          <ac:spMkLst>
            <pc:docMk/>
            <pc:sldMk cId="1656093994" sldId="288"/>
            <ac:spMk id="54" creationId="{2AE471E2-5DFA-199B-D371-635292D2206F}"/>
          </ac:spMkLst>
        </pc:spChg>
        <pc:spChg chg="del">
          <ac:chgData name="Marco Schneider" userId="64993a62c00d7835" providerId="LiveId" clId="{D7219A55-E299-486D-AE5D-5DBD32B3D26F}" dt="2025-05-18T13:54:08.560" v="4400" actId="478"/>
          <ac:spMkLst>
            <pc:docMk/>
            <pc:sldMk cId="1656093994" sldId="288"/>
            <ac:spMk id="68" creationId="{7E8C1CC0-E894-BB9B-F4E7-F415B355DC79}"/>
          </ac:spMkLst>
        </pc:spChg>
        <pc:spChg chg="mod">
          <ac:chgData name="Marco Schneider" userId="64993a62c00d7835" providerId="LiveId" clId="{D7219A55-E299-486D-AE5D-5DBD32B3D26F}" dt="2025-05-18T14:18:30.735" v="5204" actId="11"/>
          <ac:spMkLst>
            <pc:docMk/>
            <pc:sldMk cId="1656093994" sldId="288"/>
            <ac:spMk id="69" creationId="{4E82F1A5-E3C8-830E-DAF9-D0A1660F8491}"/>
          </ac:spMkLst>
        </pc:spChg>
        <pc:spChg chg="del">
          <ac:chgData name="Marco Schneider" userId="64993a62c00d7835" providerId="LiveId" clId="{D7219A55-E299-486D-AE5D-5DBD32B3D26F}" dt="2025-05-18T13:54:08.560" v="4400" actId="478"/>
          <ac:spMkLst>
            <pc:docMk/>
            <pc:sldMk cId="1656093994" sldId="288"/>
            <ac:spMk id="71" creationId="{03681232-40F2-245B-BADC-7952B7AD8D1E}"/>
          </ac:spMkLst>
        </pc:spChg>
        <pc:spChg chg="del">
          <ac:chgData name="Marco Schneider" userId="64993a62c00d7835" providerId="LiveId" clId="{D7219A55-E299-486D-AE5D-5DBD32B3D26F}" dt="2025-05-18T13:54:08.560" v="4400" actId="478"/>
          <ac:spMkLst>
            <pc:docMk/>
            <pc:sldMk cId="1656093994" sldId="288"/>
            <ac:spMk id="79" creationId="{F412624E-EB6C-2BD3-69B1-518EBD776A27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656093994" sldId="288"/>
            <ac:spMk id="81" creationId="{3BD2E922-1A29-2F40-003D-04D9F523C9DD}"/>
          </ac:spMkLst>
        </pc:spChg>
        <pc:cxnChg chg="mod">
          <ac:chgData name="Marco Schneider" userId="64993a62c00d7835" providerId="LiveId" clId="{D7219A55-E299-486D-AE5D-5DBD32B3D26F}" dt="2025-05-18T13:55:23.023" v="4404" actId="208"/>
          <ac:cxnSpMkLst>
            <pc:docMk/>
            <pc:sldMk cId="1656093994" sldId="288"/>
            <ac:cxnSpMk id="21" creationId="{A6A2DDA5-020C-3C20-E8AC-A37011CAE986}"/>
          </ac:cxnSpMkLst>
        </pc:cxnChg>
        <pc:cxnChg chg="mod">
          <ac:chgData name="Marco Schneider" userId="64993a62c00d7835" providerId="LiveId" clId="{D7219A55-E299-486D-AE5D-5DBD32B3D26F}" dt="2025-05-18T13:55:23.023" v="4404" actId="208"/>
          <ac:cxnSpMkLst>
            <pc:docMk/>
            <pc:sldMk cId="1656093994" sldId="288"/>
            <ac:cxnSpMk id="27" creationId="{E9B39AE7-1CAE-2933-8972-14003F29D5C5}"/>
          </ac:cxnSpMkLst>
        </pc:cxnChg>
        <pc:cxnChg chg="mod">
          <ac:chgData name="Marco Schneider" userId="64993a62c00d7835" providerId="LiveId" clId="{D7219A55-E299-486D-AE5D-5DBD32B3D26F}" dt="2025-05-18T13:55:23.023" v="4404" actId="208"/>
          <ac:cxnSpMkLst>
            <pc:docMk/>
            <pc:sldMk cId="1656093994" sldId="288"/>
            <ac:cxnSpMk id="28" creationId="{61C03761-0AD4-15A4-0467-E0A3AD86396F}"/>
          </ac:cxnSpMkLst>
        </pc:cxnChg>
        <pc:cxnChg chg="mod">
          <ac:chgData name="Marco Schneider" userId="64993a62c00d7835" providerId="LiveId" clId="{D7219A55-E299-486D-AE5D-5DBD32B3D26F}" dt="2025-05-18T13:55:23.023" v="4404" actId="208"/>
          <ac:cxnSpMkLst>
            <pc:docMk/>
            <pc:sldMk cId="1656093994" sldId="288"/>
            <ac:cxnSpMk id="32" creationId="{00083598-C0C3-2ED4-9F93-72185A490188}"/>
          </ac:cxnSpMkLst>
        </pc:cxnChg>
        <pc:cxnChg chg="mod">
          <ac:chgData name="Marco Schneider" userId="64993a62c00d7835" providerId="LiveId" clId="{D7219A55-E299-486D-AE5D-5DBD32B3D26F}" dt="2025-05-18T13:55:23.023" v="4404" actId="208"/>
          <ac:cxnSpMkLst>
            <pc:docMk/>
            <pc:sldMk cId="1656093994" sldId="288"/>
            <ac:cxnSpMk id="33" creationId="{DDB0F1FF-421C-CC7E-9279-130CE65A8923}"/>
          </ac:cxnSpMkLst>
        </pc:cxnChg>
        <pc:cxnChg chg="mod">
          <ac:chgData name="Marco Schneider" userId="64993a62c00d7835" providerId="LiveId" clId="{D7219A55-E299-486D-AE5D-5DBD32B3D26F}" dt="2025-05-18T13:55:23.023" v="4404" actId="208"/>
          <ac:cxnSpMkLst>
            <pc:docMk/>
            <pc:sldMk cId="1656093994" sldId="288"/>
            <ac:cxnSpMk id="34" creationId="{612DC906-D034-468F-BF5E-5DCB1EC2FD30}"/>
          </ac:cxnSpMkLst>
        </pc:cxnChg>
        <pc:cxnChg chg="mod">
          <ac:chgData name="Marco Schneider" userId="64993a62c00d7835" providerId="LiveId" clId="{D7219A55-E299-486D-AE5D-5DBD32B3D26F}" dt="2025-05-18T13:55:23.023" v="4404" actId="208"/>
          <ac:cxnSpMkLst>
            <pc:docMk/>
            <pc:sldMk cId="1656093994" sldId="288"/>
            <ac:cxnSpMk id="40" creationId="{2915927D-D90E-127B-EF0C-B5E9B82516D7}"/>
          </ac:cxnSpMkLst>
        </pc:cxnChg>
        <pc:cxnChg chg="mod">
          <ac:chgData name="Marco Schneider" userId="64993a62c00d7835" providerId="LiveId" clId="{D7219A55-E299-486D-AE5D-5DBD32B3D26F}" dt="2025-05-18T13:55:23.023" v="4404" actId="208"/>
          <ac:cxnSpMkLst>
            <pc:docMk/>
            <pc:sldMk cId="1656093994" sldId="288"/>
            <ac:cxnSpMk id="43" creationId="{0B329C3A-28C9-E128-E32D-F40D5D75B5F5}"/>
          </ac:cxnSpMkLst>
        </pc:cxnChg>
      </pc:sldChg>
      <pc:sldChg chg="new del">
        <pc:chgData name="Marco Schneider" userId="64993a62c00d7835" providerId="LiveId" clId="{D7219A55-E299-486D-AE5D-5DBD32B3D26F}" dt="2025-05-18T13:53:38.738" v="4398" actId="47"/>
        <pc:sldMkLst>
          <pc:docMk/>
          <pc:sldMk cId="4117680957" sldId="288"/>
        </pc:sldMkLst>
      </pc:sldChg>
      <pc:sldChg chg="addSp delSp modSp add del mod modTransition">
        <pc:chgData name="Marco Schneider" userId="64993a62c00d7835" providerId="LiveId" clId="{D7219A55-E299-486D-AE5D-5DBD32B3D26F}" dt="2025-05-19T15:18:44.276" v="9257" actId="47"/>
        <pc:sldMkLst>
          <pc:docMk/>
          <pc:sldMk cId="4231219735" sldId="289"/>
        </pc:sldMkLst>
        <pc:spChg chg="add mod">
          <ac:chgData name="Marco Schneider" userId="64993a62c00d7835" providerId="LiveId" clId="{D7219A55-E299-486D-AE5D-5DBD32B3D26F}" dt="2025-05-18T13:57:27.298" v="4541" actId="208"/>
          <ac:spMkLst>
            <pc:docMk/>
            <pc:sldMk cId="4231219735" sldId="289"/>
            <ac:spMk id="2" creationId="{C3FE2585-3DCE-FA10-797C-5E3F05FED32D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231219735" sldId="289"/>
            <ac:spMk id="3" creationId="{D677FCAE-7005-F5FD-16A2-8E8BA2EFB0E5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31219735" sldId="289"/>
            <ac:spMk id="4" creationId="{4E047FAF-ABEF-A005-28A2-0509CC6425DD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31219735" sldId="289"/>
            <ac:spMk id="5" creationId="{74786496-DCFB-C8CE-19C2-E5A22905FA7E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31219735" sldId="289"/>
            <ac:spMk id="6" creationId="{EA2E6CFF-7523-C993-6BDF-E84BD7B0D750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231219735" sldId="289"/>
            <ac:spMk id="8" creationId="{A29EFEA3-759C-54D5-D5D3-A1EDBBCB495D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231219735" sldId="289"/>
            <ac:spMk id="9" creationId="{3878D800-A6B8-AC97-A51B-F80D7332CF71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231219735" sldId="289"/>
            <ac:spMk id="11" creationId="{85E5A0BC-BE74-EAFF-22FB-6FE5D544E92B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231219735" sldId="289"/>
            <ac:spMk id="12" creationId="{3D634473-B013-5416-1398-4C25182FB237}"/>
          </ac:spMkLst>
        </pc:spChg>
        <pc:spChg chg="mod">
          <ac:chgData name="Marco Schneider" userId="64993a62c00d7835" providerId="LiveId" clId="{D7219A55-E299-486D-AE5D-5DBD32B3D26F}" dt="2025-05-19T15:14:46.847" v="9241" actId="207"/>
          <ac:spMkLst>
            <pc:docMk/>
            <pc:sldMk cId="4231219735" sldId="289"/>
            <ac:spMk id="14" creationId="{EC038CBE-8309-927A-5B25-9F1E806A956C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231219735" sldId="289"/>
            <ac:spMk id="15" creationId="{E07C7EE9-9AD1-B2BF-9B3C-EDB612BFC71D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231219735" sldId="289"/>
            <ac:spMk id="16" creationId="{D97FB204-3B68-34C1-C811-D247E082BC63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231219735" sldId="289"/>
            <ac:spMk id="17" creationId="{E873262F-3633-36E3-DC0E-86EF32A02661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231219735" sldId="289"/>
            <ac:spMk id="18" creationId="{4342BD6C-4E5F-54D2-86AB-E5A201318DF9}"/>
          </ac:spMkLst>
        </pc:spChg>
        <pc:spChg chg="del">
          <ac:chgData name="Marco Schneider" userId="64993a62c00d7835" providerId="LiveId" clId="{D7219A55-E299-486D-AE5D-5DBD32B3D26F}" dt="2025-05-18T13:57:07.401" v="4537" actId="478"/>
          <ac:spMkLst>
            <pc:docMk/>
            <pc:sldMk cId="4231219735" sldId="289"/>
            <ac:spMk id="24" creationId="{3EA078C7-53E7-ACDB-DC0C-E7D777388930}"/>
          </ac:spMkLst>
        </pc:spChg>
        <pc:spChg chg="del">
          <ac:chgData name="Marco Schneider" userId="64993a62c00d7835" providerId="LiveId" clId="{D7219A55-E299-486D-AE5D-5DBD32B3D26F}" dt="2025-05-18T13:57:07.401" v="4537" actId="478"/>
          <ac:spMkLst>
            <pc:docMk/>
            <pc:sldMk cId="4231219735" sldId="289"/>
            <ac:spMk id="26" creationId="{61E87996-4052-0E58-CA9E-C390E95BDE42}"/>
          </ac:spMkLst>
        </pc:spChg>
        <pc:spChg chg="del">
          <ac:chgData name="Marco Schneider" userId="64993a62c00d7835" providerId="LiveId" clId="{D7219A55-E299-486D-AE5D-5DBD32B3D26F}" dt="2025-05-18T13:57:07.401" v="4537" actId="478"/>
          <ac:spMkLst>
            <pc:docMk/>
            <pc:sldMk cId="4231219735" sldId="289"/>
            <ac:spMk id="29" creationId="{DBC4E1FF-D7E4-B7FB-8268-68CB66A3EAF0}"/>
          </ac:spMkLst>
        </pc:spChg>
        <pc:spChg chg="del">
          <ac:chgData name="Marco Schneider" userId="64993a62c00d7835" providerId="LiveId" clId="{D7219A55-E299-486D-AE5D-5DBD32B3D26F}" dt="2025-05-18T13:57:07.401" v="4537" actId="478"/>
          <ac:spMkLst>
            <pc:docMk/>
            <pc:sldMk cId="4231219735" sldId="289"/>
            <ac:spMk id="31" creationId="{410CDE2A-DDE5-F77C-E48A-14B33D1CB9B5}"/>
          </ac:spMkLst>
        </pc:spChg>
        <pc:spChg chg="del">
          <ac:chgData name="Marco Schneider" userId="64993a62c00d7835" providerId="LiveId" clId="{D7219A55-E299-486D-AE5D-5DBD32B3D26F}" dt="2025-05-18T13:57:07.401" v="4537" actId="478"/>
          <ac:spMkLst>
            <pc:docMk/>
            <pc:sldMk cId="4231219735" sldId="289"/>
            <ac:spMk id="35" creationId="{B60C4285-D4B7-470D-08EF-89037A420CCA}"/>
          </ac:spMkLst>
        </pc:spChg>
        <pc:spChg chg="del">
          <ac:chgData name="Marco Schneider" userId="64993a62c00d7835" providerId="LiveId" clId="{D7219A55-E299-486D-AE5D-5DBD32B3D26F}" dt="2025-05-18T13:57:07.401" v="4537" actId="478"/>
          <ac:spMkLst>
            <pc:docMk/>
            <pc:sldMk cId="4231219735" sldId="289"/>
            <ac:spMk id="36" creationId="{B8C07521-6214-8666-480B-FED458DFB4DE}"/>
          </ac:spMkLst>
        </pc:spChg>
        <pc:spChg chg="del">
          <ac:chgData name="Marco Schneider" userId="64993a62c00d7835" providerId="LiveId" clId="{D7219A55-E299-486D-AE5D-5DBD32B3D26F}" dt="2025-05-18T13:57:07.401" v="4537" actId="478"/>
          <ac:spMkLst>
            <pc:docMk/>
            <pc:sldMk cId="4231219735" sldId="289"/>
            <ac:spMk id="37" creationId="{FD3C92EC-64ED-B3D1-836A-E682AF6CEB81}"/>
          </ac:spMkLst>
        </pc:spChg>
        <pc:spChg chg="del">
          <ac:chgData name="Marco Schneider" userId="64993a62c00d7835" providerId="LiveId" clId="{D7219A55-E299-486D-AE5D-5DBD32B3D26F}" dt="2025-05-18T13:57:07.401" v="4537" actId="478"/>
          <ac:spMkLst>
            <pc:docMk/>
            <pc:sldMk cId="4231219735" sldId="289"/>
            <ac:spMk id="38" creationId="{5845BF84-E530-8CF2-AB44-C57D18A5F241}"/>
          </ac:spMkLst>
        </pc:spChg>
        <pc:spChg chg="del">
          <ac:chgData name="Marco Schneider" userId="64993a62c00d7835" providerId="LiveId" clId="{D7219A55-E299-486D-AE5D-5DBD32B3D26F}" dt="2025-05-18T13:57:07.401" v="4537" actId="478"/>
          <ac:spMkLst>
            <pc:docMk/>
            <pc:sldMk cId="4231219735" sldId="289"/>
            <ac:spMk id="39" creationId="{0EF7202A-4823-58B6-2CE3-42F015E3E5AC}"/>
          </ac:spMkLst>
        </pc:spChg>
        <pc:spChg chg="mod">
          <ac:chgData name="Marco Schneider" userId="64993a62c00d7835" providerId="LiveId" clId="{D7219A55-E299-486D-AE5D-5DBD32B3D26F}" dt="2025-05-18T13:57:40.480" v="4543" actId="113"/>
          <ac:spMkLst>
            <pc:docMk/>
            <pc:sldMk cId="4231219735" sldId="289"/>
            <ac:spMk id="44" creationId="{21D0125B-296D-2C0A-6DBE-7FE08C4D19F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31219735" sldId="289"/>
            <ac:spMk id="46" creationId="{C225523B-C8EB-C1D8-7ACE-21286E93ADDD}"/>
          </ac:spMkLst>
        </pc:spChg>
        <pc:spChg chg="del">
          <ac:chgData name="Marco Schneider" userId="64993a62c00d7835" providerId="LiveId" clId="{D7219A55-E299-486D-AE5D-5DBD32B3D26F}" dt="2025-05-18T13:57:07.401" v="4537" actId="478"/>
          <ac:spMkLst>
            <pc:docMk/>
            <pc:sldMk cId="4231219735" sldId="289"/>
            <ac:spMk id="50" creationId="{EF620781-CEF8-EAB0-B0E2-44DB071CC04B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4231219735" sldId="289"/>
            <ac:spMk id="69" creationId="{02B1D219-0CAE-0F03-F46D-0AAF64FC8B7D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31219735" sldId="289"/>
            <ac:spMk id="81" creationId="{A535F2A3-2B7A-92AF-19F1-42016A805A6C}"/>
          </ac:spMkLst>
        </pc:spChg>
        <pc:cxnChg chg="mod">
          <ac:chgData name="Marco Schneider" userId="64993a62c00d7835" providerId="LiveId" clId="{D7219A55-E299-486D-AE5D-5DBD32B3D26F}" dt="2025-05-18T13:57:27.298" v="4541" actId="208"/>
          <ac:cxnSpMkLst>
            <pc:docMk/>
            <pc:sldMk cId="4231219735" sldId="289"/>
            <ac:cxnSpMk id="7" creationId="{B4B4E15F-3970-1A39-4072-B6E6EA6AEC54}"/>
          </ac:cxnSpMkLst>
        </pc:cxnChg>
        <pc:cxnChg chg="mod">
          <ac:chgData name="Marco Schneider" userId="64993a62c00d7835" providerId="LiveId" clId="{D7219A55-E299-486D-AE5D-5DBD32B3D26F}" dt="2025-05-18T13:57:27.298" v="4541" actId="208"/>
          <ac:cxnSpMkLst>
            <pc:docMk/>
            <pc:sldMk cId="4231219735" sldId="289"/>
            <ac:cxnSpMk id="10" creationId="{DCD35DE1-3376-9795-8955-9F658D1CB0B6}"/>
          </ac:cxnSpMkLst>
        </pc:cxnChg>
        <pc:cxnChg chg="mod">
          <ac:chgData name="Marco Schneider" userId="64993a62c00d7835" providerId="LiveId" clId="{D7219A55-E299-486D-AE5D-5DBD32B3D26F}" dt="2025-05-18T13:57:27.298" v="4541" actId="208"/>
          <ac:cxnSpMkLst>
            <pc:docMk/>
            <pc:sldMk cId="4231219735" sldId="289"/>
            <ac:cxnSpMk id="13" creationId="{E14AE6C4-04A9-913E-ACAD-0D468DDD7D8D}"/>
          </ac:cxnSpMkLst>
        </pc:cxnChg>
      </pc:sldChg>
      <pc:sldChg chg="new del">
        <pc:chgData name="Marco Schneider" userId="64993a62c00d7835" providerId="LiveId" clId="{D7219A55-E299-486D-AE5D-5DBD32B3D26F}" dt="2025-05-18T13:57:56.302" v="4545" actId="47"/>
        <pc:sldMkLst>
          <pc:docMk/>
          <pc:sldMk cId="472946779" sldId="290"/>
        </pc:sldMkLst>
      </pc:sldChg>
      <pc:sldChg chg="addSp delSp modSp add mod modTransition modAnim">
        <pc:chgData name="Marco Schneider" userId="64993a62c00d7835" providerId="LiveId" clId="{D7219A55-E299-486D-AE5D-5DBD32B3D26F}" dt="2025-05-19T15:18:53.805" v="9258" actId="11"/>
        <pc:sldMkLst>
          <pc:docMk/>
          <pc:sldMk cId="2304197698" sldId="290"/>
        </pc:sldMkLst>
        <pc:spChg chg="mod">
          <ac:chgData name="Marco Schneider" userId="64993a62c00d7835" providerId="LiveId" clId="{D7219A55-E299-486D-AE5D-5DBD32B3D26F}" dt="2025-05-18T14:03:58.742" v="4814" actId="1076"/>
          <ac:spMkLst>
            <pc:docMk/>
            <pc:sldMk cId="2304197698" sldId="290"/>
            <ac:spMk id="2" creationId="{1AFD6AA5-6522-E2E5-9BE6-E9D09AE3F77A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304197698" sldId="290"/>
            <ac:spMk id="3" creationId="{F0BE0CA2-2559-0694-D8C5-5CA3D1A3C71E}"/>
          </ac:spMkLst>
        </pc:spChg>
        <pc:spChg chg="mod">
          <ac:chgData name="Marco Schneider" userId="64993a62c00d7835" providerId="LiveId" clId="{D7219A55-E299-486D-AE5D-5DBD32B3D26F}" dt="2025-05-18T14:03:58.742" v="4814" actId="1076"/>
          <ac:spMkLst>
            <pc:docMk/>
            <pc:sldMk cId="2304197698" sldId="290"/>
            <ac:spMk id="8" creationId="{002B97D2-EED1-0C1B-A36C-ABB331490229}"/>
          </ac:spMkLst>
        </pc:spChg>
        <pc:spChg chg="del">
          <ac:chgData name="Marco Schneider" userId="64993a62c00d7835" providerId="LiveId" clId="{D7219A55-E299-486D-AE5D-5DBD32B3D26F}" dt="2025-05-18T13:59:17.501" v="4765" actId="478"/>
          <ac:spMkLst>
            <pc:docMk/>
            <pc:sldMk cId="2304197698" sldId="290"/>
            <ac:spMk id="9" creationId="{6258B7F5-3D50-42FA-7724-C393EB409E28}"/>
          </ac:spMkLst>
        </pc:spChg>
        <pc:spChg chg="del">
          <ac:chgData name="Marco Schneider" userId="64993a62c00d7835" providerId="LiveId" clId="{D7219A55-E299-486D-AE5D-5DBD32B3D26F}" dt="2025-05-18T13:59:17.501" v="4765" actId="478"/>
          <ac:spMkLst>
            <pc:docMk/>
            <pc:sldMk cId="2304197698" sldId="290"/>
            <ac:spMk id="11" creationId="{AF5E13EF-2F18-CE81-0046-FB00BE767A37}"/>
          </ac:spMkLst>
        </pc:spChg>
        <pc:spChg chg="del">
          <ac:chgData name="Marco Schneider" userId="64993a62c00d7835" providerId="LiveId" clId="{D7219A55-E299-486D-AE5D-5DBD32B3D26F}" dt="2025-05-18T13:59:17.501" v="4765" actId="478"/>
          <ac:spMkLst>
            <pc:docMk/>
            <pc:sldMk cId="2304197698" sldId="290"/>
            <ac:spMk id="12" creationId="{C363585C-7034-ABBF-29D3-42E6D377C809}"/>
          </ac:spMkLst>
        </pc:spChg>
        <pc:spChg chg="mod">
          <ac:chgData name="Marco Schneider" userId="64993a62c00d7835" providerId="LiveId" clId="{D7219A55-E299-486D-AE5D-5DBD32B3D26F}" dt="2025-05-19T15:14:43.589" v="9240" actId="207"/>
          <ac:spMkLst>
            <pc:docMk/>
            <pc:sldMk cId="2304197698" sldId="290"/>
            <ac:spMk id="14" creationId="{5666E0FB-40CD-96D3-BDD7-8A696C469083}"/>
          </ac:spMkLst>
        </pc:spChg>
        <pc:spChg chg="del">
          <ac:chgData name="Marco Schneider" userId="64993a62c00d7835" providerId="LiveId" clId="{D7219A55-E299-486D-AE5D-5DBD32B3D26F}" dt="2025-05-18T13:59:17.501" v="4765" actId="478"/>
          <ac:spMkLst>
            <pc:docMk/>
            <pc:sldMk cId="2304197698" sldId="290"/>
            <ac:spMk id="15" creationId="{9A6809F8-336B-4FF3-1373-2E4D6307CE45}"/>
          </ac:spMkLst>
        </pc:spChg>
        <pc:spChg chg="del">
          <ac:chgData name="Marco Schneider" userId="64993a62c00d7835" providerId="LiveId" clId="{D7219A55-E299-486D-AE5D-5DBD32B3D26F}" dt="2025-05-18T13:59:17.501" v="4765" actId="478"/>
          <ac:spMkLst>
            <pc:docMk/>
            <pc:sldMk cId="2304197698" sldId="290"/>
            <ac:spMk id="16" creationId="{AE366952-3412-6DE3-6CC4-1F06C7AF9763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2304197698" sldId="290"/>
            <ac:spMk id="17" creationId="{707E1D96-44E1-6565-59DF-521198636D31}"/>
          </ac:spMkLst>
        </pc:spChg>
        <pc:spChg chg="del">
          <ac:chgData name="Marco Schneider" userId="64993a62c00d7835" providerId="LiveId" clId="{D7219A55-E299-486D-AE5D-5DBD32B3D26F}" dt="2025-05-18T13:59:17.501" v="4765" actId="478"/>
          <ac:spMkLst>
            <pc:docMk/>
            <pc:sldMk cId="2304197698" sldId="290"/>
            <ac:spMk id="18" creationId="{77FCE1BD-DE5B-2659-3744-9A28B268EAF2}"/>
          </ac:spMkLst>
        </pc:spChg>
        <pc:spChg chg="add del mod">
          <ac:chgData name="Marco Schneider" userId="64993a62c00d7835" providerId="LiveId" clId="{D7219A55-E299-486D-AE5D-5DBD32B3D26F}" dt="2025-05-18T14:01:45.888" v="4787" actId="478"/>
          <ac:spMkLst>
            <pc:docMk/>
            <pc:sldMk cId="2304197698" sldId="290"/>
            <ac:spMk id="20" creationId="{9B0FBA0C-8367-B191-F3D1-A05290B7879F}"/>
          </ac:spMkLst>
        </pc:spChg>
        <pc:spChg chg="add del mod">
          <ac:chgData name="Marco Schneider" userId="64993a62c00d7835" providerId="LiveId" clId="{D7219A55-E299-486D-AE5D-5DBD32B3D26F}" dt="2025-05-18T14:01:45.888" v="4787" actId="478"/>
          <ac:spMkLst>
            <pc:docMk/>
            <pc:sldMk cId="2304197698" sldId="290"/>
            <ac:spMk id="21" creationId="{1ED74B9A-497F-C0CE-40E9-4DE28E200AF9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304197698" sldId="290"/>
            <ac:spMk id="22" creationId="{FE408F54-D224-E3E6-3921-3DA7C6FBBD23}"/>
          </ac:spMkLst>
        </pc:spChg>
        <pc:spChg chg="add mod">
          <ac:chgData name="Marco Schneider" userId="64993a62c00d7835" providerId="LiveId" clId="{D7219A55-E299-486D-AE5D-5DBD32B3D26F}" dt="2025-05-18T14:01:27.997" v="4783" actId="571"/>
          <ac:spMkLst>
            <pc:docMk/>
            <pc:sldMk cId="2304197698" sldId="290"/>
            <ac:spMk id="25" creationId="{0C84D680-48AA-EDC7-9CF3-8DAD0C43DC81}"/>
          </ac:spMkLst>
        </pc:spChg>
        <pc:spChg chg="add del mod">
          <ac:chgData name="Marco Schneider" userId="64993a62c00d7835" providerId="LiveId" clId="{D7219A55-E299-486D-AE5D-5DBD32B3D26F}" dt="2025-05-18T14:09:08.036" v="4953" actId="478"/>
          <ac:spMkLst>
            <pc:docMk/>
            <pc:sldMk cId="2304197698" sldId="290"/>
            <ac:spMk id="29" creationId="{630B8C4B-43F0-227D-39E2-0C41BD5F3CED}"/>
          </ac:spMkLst>
        </pc:spChg>
        <pc:spChg chg="add mod">
          <ac:chgData name="Marco Schneider" userId="64993a62c00d7835" providerId="LiveId" clId="{D7219A55-E299-486D-AE5D-5DBD32B3D26F}" dt="2025-05-18T14:03:58.742" v="4814" actId="1076"/>
          <ac:spMkLst>
            <pc:docMk/>
            <pc:sldMk cId="2304197698" sldId="290"/>
            <ac:spMk id="30" creationId="{397CF580-7B5B-B473-25C2-1FE83EDF0C03}"/>
          </ac:spMkLst>
        </pc:spChg>
        <pc:spChg chg="add mod">
          <ac:chgData name="Marco Schneider" userId="64993a62c00d7835" providerId="LiveId" clId="{D7219A55-E299-486D-AE5D-5DBD32B3D26F}" dt="2025-05-18T14:08:00.648" v="4947" actId="1076"/>
          <ac:spMkLst>
            <pc:docMk/>
            <pc:sldMk cId="2304197698" sldId="290"/>
            <ac:spMk id="31" creationId="{D8DCD328-DEB7-23D4-ACE3-1B68EC8583BA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304197698" sldId="290"/>
            <ac:spMk id="32" creationId="{A0B84429-E6CB-8FEB-B855-8FCF1F7D17C8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304197698" sldId="290"/>
            <ac:spMk id="33" creationId="{690CA21B-5A51-879B-10D3-9A918B62406C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2304197698" sldId="290"/>
            <ac:spMk id="34" creationId="{39EF3B28-6436-FBEB-EC52-88DD1DA174EB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304197698" sldId="290"/>
            <ac:spMk id="35" creationId="{A7D35AC4-1E11-761D-4D66-E99065437FAC}"/>
          </ac:spMkLst>
        </pc:spChg>
        <pc:spChg chg="add mod">
          <ac:chgData name="Marco Schneider" userId="64993a62c00d7835" providerId="LiveId" clId="{D7219A55-E299-486D-AE5D-5DBD32B3D26F}" dt="2025-05-18T14:05:07.225" v="4867" actId="20577"/>
          <ac:spMkLst>
            <pc:docMk/>
            <pc:sldMk cId="2304197698" sldId="290"/>
            <ac:spMk id="36" creationId="{D2CD5943-CB13-5C48-5DE1-B0409B84E8E5}"/>
          </ac:spMkLst>
        </pc:spChg>
        <pc:spChg chg="add mod">
          <ac:chgData name="Marco Schneider" userId="64993a62c00d7835" providerId="LiveId" clId="{D7219A55-E299-486D-AE5D-5DBD32B3D26F}" dt="2025-05-18T14:05:05.056" v="4866" actId="20577"/>
          <ac:spMkLst>
            <pc:docMk/>
            <pc:sldMk cId="2304197698" sldId="290"/>
            <ac:spMk id="37" creationId="{A5723A7F-CB26-C63A-A231-118C1AF7CA72}"/>
          </ac:spMkLst>
        </pc:spChg>
        <pc:spChg chg="add mod">
          <ac:chgData name="Marco Schneider" userId="64993a62c00d7835" providerId="LiveId" clId="{D7219A55-E299-486D-AE5D-5DBD32B3D26F}" dt="2025-05-18T14:05:14.554" v="4879" actId="20577"/>
          <ac:spMkLst>
            <pc:docMk/>
            <pc:sldMk cId="2304197698" sldId="290"/>
            <ac:spMk id="38" creationId="{B73FC226-E14E-B144-CD1F-84C5179C42FA}"/>
          </ac:spMkLst>
        </pc:spChg>
        <pc:spChg chg="add mod">
          <ac:chgData name="Marco Schneider" userId="64993a62c00d7835" providerId="LiveId" clId="{D7219A55-E299-486D-AE5D-5DBD32B3D26F}" dt="2025-05-18T14:43:08.473" v="5478" actId="404"/>
          <ac:spMkLst>
            <pc:docMk/>
            <pc:sldMk cId="2304197698" sldId="290"/>
            <ac:spMk id="39" creationId="{378C4609-B842-C950-A95D-1810643C1409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304197698" sldId="290"/>
            <ac:spMk id="40" creationId="{164E10CB-539A-1974-62F5-521566AF891E}"/>
          </ac:spMkLst>
        </pc:spChg>
        <pc:spChg chg="add mod">
          <ac:chgData name="Marco Schneider" userId="64993a62c00d7835" providerId="LiveId" clId="{D7219A55-E299-486D-AE5D-5DBD32B3D26F}" dt="2025-05-18T14:43:08.473" v="5478" actId="404"/>
          <ac:spMkLst>
            <pc:docMk/>
            <pc:sldMk cId="2304197698" sldId="290"/>
            <ac:spMk id="41" creationId="{896DDB76-145D-19D1-D93B-EFD34865770A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2304197698" sldId="290"/>
            <ac:spMk id="42" creationId="{A41EA969-6AC2-54CE-3E01-C257F441AAB1}"/>
          </ac:spMkLst>
        </pc:spChg>
        <pc:spChg chg="add mod">
          <ac:chgData name="Marco Schneider" userId="64993a62c00d7835" providerId="LiveId" clId="{D7219A55-E299-486D-AE5D-5DBD32B3D26F}" dt="2025-05-18T14:43:08.473" v="5478" actId="404"/>
          <ac:spMkLst>
            <pc:docMk/>
            <pc:sldMk cId="2304197698" sldId="290"/>
            <ac:spMk id="43" creationId="{4FE5A3BE-9CB3-B2A7-D5EC-FDA56D77B76C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304197698" sldId="290"/>
            <ac:spMk id="44" creationId="{33D8390B-B6C5-E2F8-0053-FFF9069DC50E}"/>
          </ac:spMkLst>
        </pc:spChg>
        <pc:spChg chg="add mod">
          <ac:chgData name="Marco Schneider" userId="64993a62c00d7835" providerId="LiveId" clId="{D7219A55-E299-486D-AE5D-5DBD32B3D26F}" dt="2025-05-18T14:06:24.780" v="4897" actId="1076"/>
          <ac:spMkLst>
            <pc:docMk/>
            <pc:sldMk cId="2304197698" sldId="290"/>
            <ac:spMk id="45" creationId="{93190AB9-1D67-6457-919A-FAD007FA9EE0}"/>
          </ac:spMkLst>
        </pc:spChg>
        <pc:spChg chg="del">
          <ac:chgData name="Marco Schneider" userId="64993a62c00d7835" providerId="LiveId" clId="{D7219A55-E299-486D-AE5D-5DBD32B3D26F}" dt="2025-05-18T13:59:17.501" v="4765" actId="478"/>
          <ac:spMkLst>
            <pc:docMk/>
            <pc:sldMk cId="2304197698" sldId="290"/>
            <ac:spMk id="46" creationId="{B5620DDE-1C37-F193-38AB-C175C41F6A49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2304197698" sldId="290"/>
            <ac:spMk id="47" creationId="{E53B399B-4BF4-21A0-D0B3-6D4C7A85A02D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2304197698" sldId="290"/>
            <ac:spMk id="48" creationId="{D750C15E-4C42-2DBC-2912-F2F6E1193A5E}"/>
          </ac:spMkLst>
        </pc:spChg>
        <pc:spChg chg="add mod">
          <ac:chgData name="Marco Schneider" userId="64993a62c00d7835" providerId="LiveId" clId="{D7219A55-E299-486D-AE5D-5DBD32B3D26F}" dt="2025-05-18T14:09:12.359" v="4955" actId="1076"/>
          <ac:spMkLst>
            <pc:docMk/>
            <pc:sldMk cId="2304197698" sldId="290"/>
            <ac:spMk id="49" creationId="{A2B09EFF-B5F5-2B90-9A76-C6F15D029DA8}"/>
          </ac:spMkLst>
        </pc:spChg>
        <pc:spChg chg="add mod">
          <ac:chgData name="Marco Schneider" userId="64993a62c00d7835" providerId="LiveId" clId="{D7219A55-E299-486D-AE5D-5DBD32B3D26F}" dt="2025-05-18T14:11:29.139" v="4964" actId="208"/>
          <ac:spMkLst>
            <pc:docMk/>
            <pc:sldMk cId="2304197698" sldId="290"/>
            <ac:spMk id="50" creationId="{63FFC25B-F1A9-AA1B-6CCF-71564888EE49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2304197698" sldId="290"/>
            <ac:spMk id="51" creationId="{4F12298E-CE82-F846-A012-1590743EDF0E}"/>
          </ac:spMkLst>
        </pc:spChg>
        <pc:spChg chg="mod">
          <ac:chgData name="Marco Schneider" userId="64993a62c00d7835" providerId="LiveId" clId="{D7219A55-E299-486D-AE5D-5DBD32B3D26F}" dt="2025-05-19T15:18:53.805" v="9258" actId="11"/>
          <ac:spMkLst>
            <pc:docMk/>
            <pc:sldMk cId="2304197698" sldId="290"/>
            <ac:spMk id="69" creationId="{E7AD8D9B-C84F-0845-9200-BDFFFD70A4FC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304197698" sldId="290"/>
            <ac:spMk id="81" creationId="{317AE3BF-8E7A-EC35-8474-32592628053F}"/>
          </ac:spMkLst>
        </pc:spChg>
        <pc:cxnChg chg="mod">
          <ac:chgData name="Marco Schneider" userId="64993a62c00d7835" providerId="LiveId" clId="{D7219A55-E299-486D-AE5D-5DBD32B3D26F}" dt="2025-05-18T14:01:44.139" v="4786" actId="1076"/>
          <ac:cxnSpMkLst>
            <pc:docMk/>
            <pc:sldMk cId="2304197698" sldId="290"/>
            <ac:cxnSpMk id="7" creationId="{D9EB2731-B97B-1012-D591-2FED69A3B5FC}"/>
          </ac:cxnSpMkLst>
        </pc:cxnChg>
        <pc:cxnChg chg="del mod">
          <ac:chgData name="Marco Schneider" userId="64993a62c00d7835" providerId="LiveId" clId="{D7219A55-E299-486D-AE5D-5DBD32B3D26F}" dt="2025-05-18T13:59:17.501" v="4765" actId="478"/>
          <ac:cxnSpMkLst>
            <pc:docMk/>
            <pc:sldMk cId="2304197698" sldId="290"/>
            <ac:cxnSpMk id="10" creationId="{05CA36CD-1FB8-B57A-A7E1-E7DE4FA5D611}"/>
          </ac:cxnSpMkLst>
        </pc:cxnChg>
        <pc:cxnChg chg="del mod">
          <ac:chgData name="Marco Schneider" userId="64993a62c00d7835" providerId="LiveId" clId="{D7219A55-E299-486D-AE5D-5DBD32B3D26F}" dt="2025-05-18T13:59:17.501" v="4765" actId="478"/>
          <ac:cxnSpMkLst>
            <pc:docMk/>
            <pc:sldMk cId="2304197698" sldId="290"/>
            <ac:cxnSpMk id="13" creationId="{E28C47BB-92B2-F315-0F45-11E4B12FA062}"/>
          </ac:cxnSpMkLst>
        </pc:cxnChg>
      </pc:sldChg>
      <pc:sldChg chg="new del">
        <pc:chgData name="Marco Schneider" userId="64993a62c00d7835" providerId="LiveId" clId="{D7219A55-E299-486D-AE5D-5DBD32B3D26F}" dt="2025-05-18T14:14:12.262" v="5075" actId="47"/>
        <pc:sldMkLst>
          <pc:docMk/>
          <pc:sldMk cId="150678603" sldId="291"/>
        </pc:sldMkLst>
      </pc:sldChg>
      <pc:sldChg chg="addSp delSp modSp add mod modClrScheme delAnim chgLayout">
        <pc:chgData name="Marco Schneider" userId="64993a62c00d7835" providerId="LiveId" clId="{D7219A55-E299-486D-AE5D-5DBD32B3D26F}" dt="2025-05-19T15:19:00.224" v="9259" actId="11"/>
        <pc:sldMkLst>
          <pc:docMk/>
          <pc:sldMk cId="2246304247" sldId="292"/>
        </pc:sldMkLst>
        <pc:spChg chg="del">
          <ac:chgData name="Marco Schneider" userId="64993a62c00d7835" providerId="LiveId" clId="{D7219A55-E299-486D-AE5D-5DBD32B3D26F}" dt="2025-05-18T14:14:45.910" v="5183" actId="478"/>
          <ac:spMkLst>
            <pc:docMk/>
            <pc:sldMk cId="2246304247" sldId="292"/>
            <ac:spMk id="2" creationId="{941B82C7-374F-C028-F372-92419286BFAF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246304247" sldId="292"/>
            <ac:spMk id="4" creationId="{DEB98515-E6F8-9E7C-FA9A-FF89BD75496C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246304247" sldId="292"/>
            <ac:spMk id="5" creationId="{386216AD-5CCA-1731-E912-C4F35999E0AD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2246304247" sldId="292"/>
            <ac:spMk id="6" creationId="{77F84CC0-47F4-A81F-5140-03C56DB64D6B}"/>
          </ac:spMkLst>
        </pc:spChg>
        <pc:spChg chg="mod">
          <ac:chgData name="Marco Schneider" userId="64993a62c00d7835" providerId="LiveId" clId="{D7219A55-E299-486D-AE5D-5DBD32B3D26F}" dt="2025-05-18T14:16:02.922" v="5193" actId="207"/>
          <ac:spMkLst>
            <pc:docMk/>
            <pc:sldMk cId="2246304247" sldId="292"/>
            <ac:spMk id="10" creationId="{A9293727-FBAB-BF8A-3CA2-C35CD40B85F9}"/>
          </ac:spMkLst>
        </pc:spChg>
        <pc:spChg chg="add del mod">
          <ac:chgData name="Marco Schneider" userId="64993a62c00d7835" providerId="LiveId" clId="{D7219A55-E299-486D-AE5D-5DBD32B3D26F}" dt="2025-05-18T14:20:05.864" v="5206" actId="478"/>
          <ac:spMkLst>
            <pc:docMk/>
            <pc:sldMk cId="2246304247" sldId="292"/>
            <ac:spMk id="11" creationId="{385AEF1E-8818-307E-67E0-FAB4993675DB}"/>
          </ac:spMkLst>
        </pc:spChg>
        <pc:spChg chg="add del mod">
          <ac:chgData name="Marco Schneider" userId="64993a62c00d7835" providerId="LiveId" clId="{D7219A55-E299-486D-AE5D-5DBD32B3D26F}" dt="2025-05-18T14:20:05.864" v="5206" actId="478"/>
          <ac:spMkLst>
            <pc:docMk/>
            <pc:sldMk cId="2246304247" sldId="292"/>
            <ac:spMk id="13" creationId="{F70EEC5B-DD52-72F5-0D85-7FEEC9332E0F}"/>
          </ac:spMkLst>
        </pc:spChg>
        <pc:spChg chg="mod ord">
          <ac:chgData name="Marco Schneider" userId="64993a62c00d7835" providerId="LiveId" clId="{D7219A55-E299-486D-AE5D-5DBD32B3D26F}" dt="2025-05-19T15:14:40.647" v="9239" actId="207"/>
          <ac:spMkLst>
            <pc:docMk/>
            <pc:sldMk cId="2246304247" sldId="292"/>
            <ac:spMk id="14" creationId="{92D6AC6B-7509-85EB-2A0C-55418E120808}"/>
          </ac:spMkLst>
        </pc:spChg>
        <pc:spChg chg="mod">
          <ac:chgData name="Marco Schneider" userId="64993a62c00d7835" providerId="LiveId" clId="{D7219A55-E299-486D-AE5D-5DBD32B3D26F}" dt="2025-05-18T14:16:02.922" v="5193" actId="207"/>
          <ac:spMkLst>
            <pc:docMk/>
            <pc:sldMk cId="2246304247" sldId="292"/>
            <ac:spMk id="15" creationId="{A12659DB-037C-3844-BF50-C4FA28B15FDF}"/>
          </ac:spMkLst>
        </pc:spChg>
        <pc:spChg chg="del">
          <ac:chgData name="Marco Schneider" userId="64993a62c00d7835" providerId="LiveId" clId="{D7219A55-E299-486D-AE5D-5DBD32B3D26F}" dt="2025-05-18T14:14:45.910" v="5183" actId="478"/>
          <ac:spMkLst>
            <pc:docMk/>
            <pc:sldMk cId="2246304247" sldId="292"/>
            <ac:spMk id="17" creationId="{04DB0558-B3BE-64F4-A777-05EB397F7BDC}"/>
          </ac:spMkLst>
        </pc:spChg>
        <pc:spChg chg="mod">
          <ac:chgData name="Marco Schneider" userId="64993a62c00d7835" providerId="LiveId" clId="{D7219A55-E299-486D-AE5D-5DBD32B3D26F}" dt="2025-05-18T14:16:18.188" v="5194" actId="207"/>
          <ac:spMkLst>
            <pc:docMk/>
            <pc:sldMk cId="2246304247" sldId="292"/>
            <ac:spMk id="18" creationId="{5CA510EF-B073-F868-8EAD-A70CB19A6FAD}"/>
          </ac:spMkLst>
        </pc:spChg>
        <pc:spChg chg="add del mod">
          <ac:chgData name="Marco Schneider" userId="64993a62c00d7835" providerId="LiveId" clId="{D7219A55-E299-486D-AE5D-5DBD32B3D26F}" dt="2025-05-18T14:20:05.864" v="5206" actId="478"/>
          <ac:spMkLst>
            <pc:docMk/>
            <pc:sldMk cId="2246304247" sldId="292"/>
            <ac:spMk id="20" creationId="{B9182803-2D46-3116-B6A2-9F3368DA2584}"/>
          </ac:spMkLst>
        </pc:spChg>
        <pc:spChg chg="add del mod">
          <ac:chgData name="Marco Schneider" userId="64993a62c00d7835" providerId="LiveId" clId="{D7219A55-E299-486D-AE5D-5DBD32B3D26F}" dt="2025-05-18T14:20:05.864" v="5206" actId="478"/>
          <ac:spMkLst>
            <pc:docMk/>
            <pc:sldMk cId="2246304247" sldId="292"/>
            <ac:spMk id="21" creationId="{B7E33AB5-FD2F-9A48-85DE-4AF35980E0DB}"/>
          </ac:spMkLst>
        </pc:spChg>
        <pc:spChg chg="del">
          <ac:chgData name="Marco Schneider" userId="64993a62c00d7835" providerId="LiveId" clId="{D7219A55-E299-486D-AE5D-5DBD32B3D26F}" dt="2025-05-18T14:14:45.910" v="5183" actId="478"/>
          <ac:spMkLst>
            <pc:docMk/>
            <pc:sldMk cId="2246304247" sldId="292"/>
            <ac:spMk id="22" creationId="{5DE24ED3-1E70-5A29-3992-38044F466C3C}"/>
          </ac:spMkLst>
        </pc:spChg>
        <pc:spChg chg="add del mod">
          <ac:chgData name="Marco Schneider" userId="64993a62c00d7835" providerId="LiveId" clId="{D7219A55-E299-486D-AE5D-5DBD32B3D26F}" dt="2025-05-18T14:20:05.864" v="5206" actId="478"/>
          <ac:spMkLst>
            <pc:docMk/>
            <pc:sldMk cId="2246304247" sldId="292"/>
            <ac:spMk id="23" creationId="{FA673842-54D4-08E5-03A9-D6EC4C1AE9C8}"/>
          </ac:spMkLst>
        </pc:spChg>
        <pc:spChg chg="add del mod">
          <ac:chgData name="Marco Schneider" userId="64993a62c00d7835" providerId="LiveId" clId="{D7219A55-E299-486D-AE5D-5DBD32B3D26F}" dt="2025-05-18T14:20:05.864" v="5206" actId="478"/>
          <ac:spMkLst>
            <pc:docMk/>
            <pc:sldMk cId="2246304247" sldId="292"/>
            <ac:spMk id="24" creationId="{8D030595-7E84-C6D2-5B64-B55E7A2B4508}"/>
          </ac:spMkLst>
        </pc:spChg>
        <pc:spChg chg="del">
          <ac:chgData name="Marco Schneider" userId="64993a62c00d7835" providerId="LiveId" clId="{D7219A55-E299-486D-AE5D-5DBD32B3D26F}" dt="2025-05-18T14:14:45.910" v="5183" actId="478"/>
          <ac:spMkLst>
            <pc:docMk/>
            <pc:sldMk cId="2246304247" sldId="292"/>
            <ac:spMk id="31" creationId="{F3ECF4A1-59EA-0FEE-00DD-FF868E6699DB}"/>
          </ac:spMkLst>
        </pc:spChg>
        <pc:spChg chg="del">
          <ac:chgData name="Marco Schneider" userId="64993a62c00d7835" providerId="LiveId" clId="{D7219A55-E299-486D-AE5D-5DBD32B3D26F}" dt="2025-05-18T14:14:45.910" v="5183" actId="478"/>
          <ac:spMkLst>
            <pc:docMk/>
            <pc:sldMk cId="2246304247" sldId="292"/>
            <ac:spMk id="33" creationId="{4A37E496-D363-E36D-3465-ED71BB552B5D}"/>
          </ac:spMkLst>
        </pc:spChg>
        <pc:spChg chg="del">
          <ac:chgData name="Marco Schneider" userId="64993a62c00d7835" providerId="LiveId" clId="{D7219A55-E299-486D-AE5D-5DBD32B3D26F}" dt="2025-05-18T14:14:45.910" v="5183" actId="478"/>
          <ac:spMkLst>
            <pc:docMk/>
            <pc:sldMk cId="2246304247" sldId="292"/>
            <ac:spMk id="35" creationId="{661ECAAD-F1D9-5D58-718C-9046A9960FB6}"/>
          </ac:spMkLst>
        </pc:spChg>
        <pc:spChg chg="del">
          <ac:chgData name="Marco Schneider" userId="64993a62c00d7835" providerId="LiveId" clId="{D7219A55-E299-486D-AE5D-5DBD32B3D26F}" dt="2025-05-18T14:14:45.910" v="5183" actId="478"/>
          <ac:spMkLst>
            <pc:docMk/>
            <pc:sldMk cId="2246304247" sldId="292"/>
            <ac:spMk id="43" creationId="{88AB31A3-592D-7273-4E89-6C020B42ADF1}"/>
          </ac:spMkLst>
        </pc:spChg>
        <pc:spChg chg="del">
          <ac:chgData name="Marco Schneider" userId="64993a62c00d7835" providerId="LiveId" clId="{D7219A55-E299-486D-AE5D-5DBD32B3D26F}" dt="2025-05-18T14:14:45.910" v="5183" actId="478"/>
          <ac:spMkLst>
            <pc:docMk/>
            <pc:sldMk cId="2246304247" sldId="292"/>
            <ac:spMk id="45" creationId="{E07C667B-3874-B9E2-0700-CA25F197C19D}"/>
          </ac:spMkLst>
        </pc:spChg>
        <pc:spChg chg="del">
          <ac:chgData name="Marco Schneider" userId="64993a62c00d7835" providerId="LiveId" clId="{D7219A55-E299-486D-AE5D-5DBD32B3D26F}" dt="2025-05-18T14:14:45.910" v="5183" actId="478"/>
          <ac:spMkLst>
            <pc:docMk/>
            <pc:sldMk cId="2246304247" sldId="292"/>
            <ac:spMk id="50" creationId="{58A83EFF-ED97-7455-B33D-23482329AE62}"/>
          </ac:spMkLst>
        </pc:spChg>
        <pc:spChg chg="del">
          <ac:chgData name="Marco Schneider" userId="64993a62c00d7835" providerId="LiveId" clId="{D7219A55-E299-486D-AE5D-5DBD32B3D26F}" dt="2025-05-18T14:14:45.910" v="5183" actId="478"/>
          <ac:spMkLst>
            <pc:docMk/>
            <pc:sldMk cId="2246304247" sldId="292"/>
            <ac:spMk id="51" creationId="{BB0E733D-6F1E-E4FA-3592-EDE2DB6B5A6A}"/>
          </ac:spMkLst>
        </pc:spChg>
        <pc:spChg chg="mod">
          <ac:chgData name="Marco Schneider" userId="64993a62c00d7835" providerId="LiveId" clId="{D7219A55-E299-486D-AE5D-5DBD32B3D26F}" dt="2025-05-18T14:18:04.391" v="5203" actId="207"/>
          <ac:spMkLst>
            <pc:docMk/>
            <pc:sldMk cId="2246304247" sldId="292"/>
            <ac:spMk id="57" creationId="{BFB1F459-8C56-10F9-08ED-78E0AC63BB3D}"/>
          </ac:spMkLst>
        </pc:spChg>
        <pc:spChg chg="add del mod">
          <ac:chgData name="Marco Schneider" userId="64993a62c00d7835" providerId="LiveId" clId="{D7219A55-E299-486D-AE5D-5DBD32B3D26F}" dt="2025-05-18T14:20:05.864" v="5206" actId="478"/>
          <ac:spMkLst>
            <pc:docMk/>
            <pc:sldMk cId="2246304247" sldId="292"/>
            <ac:spMk id="59" creationId="{42C0C2D4-D6DF-4077-0940-C9A382F685E0}"/>
          </ac:spMkLst>
        </pc:spChg>
        <pc:spChg chg="add del mod">
          <ac:chgData name="Marco Schneider" userId="64993a62c00d7835" providerId="LiveId" clId="{D7219A55-E299-486D-AE5D-5DBD32B3D26F}" dt="2025-05-18T14:20:05.864" v="5206" actId="478"/>
          <ac:spMkLst>
            <pc:docMk/>
            <pc:sldMk cId="2246304247" sldId="292"/>
            <ac:spMk id="60" creationId="{9B436657-4C08-A1ED-94A7-7AB31FCB0A8F}"/>
          </ac:spMkLst>
        </pc:spChg>
        <pc:spChg chg="add del mod">
          <ac:chgData name="Marco Schneider" userId="64993a62c00d7835" providerId="LiveId" clId="{D7219A55-E299-486D-AE5D-5DBD32B3D26F}" dt="2025-05-18T14:20:05.864" v="5206" actId="478"/>
          <ac:spMkLst>
            <pc:docMk/>
            <pc:sldMk cId="2246304247" sldId="292"/>
            <ac:spMk id="61" creationId="{6E612998-49B7-8D73-92B0-8E933B71B3BF}"/>
          </ac:spMkLst>
        </pc:spChg>
        <pc:spChg chg="add del mod">
          <ac:chgData name="Marco Schneider" userId="64993a62c00d7835" providerId="LiveId" clId="{D7219A55-E299-486D-AE5D-5DBD32B3D26F}" dt="2025-05-18T14:20:05.864" v="5206" actId="478"/>
          <ac:spMkLst>
            <pc:docMk/>
            <pc:sldMk cId="2246304247" sldId="292"/>
            <ac:spMk id="62" creationId="{F9FF722B-D276-605D-C96A-7C5114205069}"/>
          </ac:spMkLst>
        </pc:spChg>
        <pc:spChg chg="mod">
          <ac:chgData name="Marco Schneider" userId="64993a62c00d7835" providerId="LiveId" clId="{D7219A55-E299-486D-AE5D-5DBD32B3D26F}" dt="2025-05-19T15:19:00.224" v="9259" actId="11"/>
          <ac:spMkLst>
            <pc:docMk/>
            <pc:sldMk cId="2246304247" sldId="292"/>
            <ac:spMk id="69" creationId="{FCCE00DB-59DD-DA35-423E-53566085D050}"/>
          </ac:spMkLst>
        </pc:spChg>
        <pc:spChg chg="add del mod ord">
          <ac:chgData name="Marco Schneider" userId="64993a62c00d7835" providerId="LiveId" clId="{D7219A55-E299-486D-AE5D-5DBD32B3D26F}" dt="2025-05-18T14:15:14.084" v="5187" actId="478"/>
          <ac:spMkLst>
            <pc:docMk/>
            <pc:sldMk cId="2246304247" sldId="292"/>
            <ac:spMk id="70" creationId="{28F8BEB6-5B82-FAF8-12CF-88A88D4E8180}"/>
          </ac:spMkLst>
        </pc:spChg>
        <pc:spChg chg="add del mod ord">
          <ac:chgData name="Marco Schneider" userId="64993a62c00d7835" providerId="LiveId" clId="{D7219A55-E299-486D-AE5D-5DBD32B3D26F}" dt="2025-05-18T14:15:20.326" v="5189" actId="478"/>
          <ac:spMkLst>
            <pc:docMk/>
            <pc:sldMk cId="2246304247" sldId="292"/>
            <ac:spMk id="71" creationId="{1C5CB2A5-04F0-74E7-3D65-EF56F0DAE82F}"/>
          </ac:spMkLst>
        </pc:spChg>
        <pc:spChg chg="add del mod ord">
          <ac:chgData name="Marco Schneider" userId="64993a62c00d7835" providerId="LiveId" clId="{D7219A55-E299-486D-AE5D-5DBD32B3D26F}" dt="2025-05-18T14:20:27.987" v="5207" actId="700"/>
          <ac:spMkLst>
            <pc:docMk/>
            <pc:sldMk cId="2246304247" sldId="292"/>
            <ac:spMk id="72" creationId="{3A0284AA-1765-A40A-3526-6310BF0232E1}"/>
          </ac:spMkLst>
        </pc:spChg>
        <pc:spChg chg="add del mod ord">
          <ac:chgData name="Marco Schneider" userId="64993a62c00d7835" providerId="LiveId" clId="{D7219A55-E299-486D-AE5D-5DBD32B3D26F}" dt="2025-05-18T14:20:32.581" v="5208" actId="478"/>
          <ac:spMkLst>
            <pc:docMk/>
            <pc:sldMk cId="2246304247" sldId="292"/>
            <ac:spMk id="73" creationId="{AD8C7DF0-80FE-A305-5ECF-FF18C1C55BD0}"/>
          </ac:spMkLst>
        </pc:spChg>
        <pc:spChg chg="del mod ord">
          <ac:chgData name="Marco Schneider" userId="64993a62c00d7835" providerId="LiveId" clId="{D7219A55-E299-486D-AE5D-5DBD32B3D26F}" dt="2025-05-18T14:15:08.465" v="5186" actId="700"/>
          <ac:spMkLst>
            <pc:docMk/>
            <pc:sldMk cId="2246304247" sldId="292"/>
            <ac:spMk id="81" creationId="{4ED6739E-3AD4-66C5-CE55-C3904DACD650}"/>
          </ac:spMkLst>
        </pc:spChg>
        <pc:cxnChg chg="mod">
          <ac:chgData name="Marco Schneider" userId="64993a62c00d7835" providerId="LiveId" clId="{D7219A55-E299-486D-AE5D-5DBD32B3D26F}" dt="2025-05-18T14:15:52.526" v="5192" actId="208"/>
          <ac:cxnSpMkLst>
            <pc:docMk/>
            <pc:sldMk cId="2246304247" sldId="292"/>
            <ac:cxnSpMk id="25" creationId="{7E60A25A-FC22-AE5B-D41C-31952DA5B57F}"/>
          </ac:cxnSpMkLst>
        </pc:cxnChg>
        <pc:cxnChg chg="mod">
          <ac:chgData name="Marco Schneider" userId="64993a62c00d7835" providerId="LiveId" clId="{D7219A55-E299-486D-AE5D-5DBD32B3D26F}" dt="2025-05-18T14:15:52.526" v="5192" actId="208"/>
          <ac:cxnSpMkLst>
            <pc:docMk/>
            <pc:sldMk cId="2246304247" sldId="292"/>
            <ac:cxnSpMk id="26" creationId="{C506D14B-1C00-66FD-04D7-ABF5DF04B2FE}"/>
          </ac:cxnSpMkLst>
        </pc:cxnChg>
        <pc:cxnChg chg="mod">
          <ac:chgData name="Marco Schneider" userId="64993a62c00d7835" providerId="LiveId" clId="{D7219A55-E299-486D-AE5D-5DBD32B3D26F}" dt="2025-05-18T14:15:52.526" v="5192" actId="208"/>
          <ac:cxnSpMkLst>
            <pc:docMk/>
            <pc:sldMk cId="2246304247" sldId="292"/>
            <ac:cxnSpMk id="27" creationId="{5319B1CA-CBB1-339B-B1AB-ED51BE8F5296}"/>
          </ac:cxnSpMkLst>
        </pc:cxnChg>
        <pc:cxnChg chg="mod">
          <ac:chgData name="Marco Schneider" userId="64993a62c00d7835" providerId="LiveId" clId="{D7219A55-E299-486D-AE5D-5DBD32B3D26F}" dt="2025-05-18T14:15:52.526" v="5192" actId="208"/>
          <ac:cxnSpMkLst>
            <pc:docMk/>
            <pc:sldMk cId="2246304247" sldId="292"/>
            <ac:cxnSpMk id="28" creationId="{4C267DD2-4A03-56CA-F40B-F36D77E8CA8A}"/>
          </ac:cxnSpMkLst>
        </pc:cxnChg>
        <pc:cxnChg chg="mod">
          <ac:chgData name="Marco Schneider" userId="64993a62c00d7835" providerId="LiveId" clId="{D7219A55-E299-486D-AE5D-5DBD32B3D26F}" dt="2025-05-18T14:15:52.526" v="5192" actId="208"/>
          <ac:cxnSpMkLst>
            <pc:docMk/>
            <pc:sldMk cId="2246304247" sldId="292"/>
            <ac:cxnSpMk id="29" creationId="{824D2873-AF9E-E922-23F0-A6BC3127754B}"/>
          </ac:cxnSpMkLst>
        </pc:cxnChg>
        <pc:cxnChg chg="mod">
          <ac:chgData name="Marco Schneider" userId="64993a62c00d7835" providerId="LiveId" clId="{D7219A55-E299-486D-AE5D-5DBD32B3D26F}" dt="2025-05-18T14:16:34.426" v="5195" actId="208"/>
          <ac:cxnSpMkLst>
            <pc:docMk/>
            <pc:sldMk cId="2246304247" sldId="292"/>
            <ac:cxnSpMk id="46" creationId="{C0C536B5-8A88-630D-C9AC-2196065330B9}"/>
          </ac:cxnSpMkLst>
        </pc:cxnChg>
        <pc:cxnChg chg="mod">
          <ac:chgData name="Marco Schneider" userId="64993a62c00d7835" providerId="LiveId" clId="{D7219A55-E299-486D-AE5D-5DBD32B3D26F}" dt="2025-05-18T14:18:03.641" v="5201" actId="208"/>
          <ac:cxnSpMkLst>
            <pc:docMk/>
            <pc:sldMk cId="2246304247" sldId="292"/>
            <ac:cxnSpMk id="52" creationId="{B34FCBC9-4C50-C530-81F9-2E031A984E8F}"/>
          </ac:cxnSpMkLst>
        </pc:cxnChg>
        <pc:cxnChg chg="mod">
          <ac:chgData name="Marco Schneider" userId="64993a62c00d7835" providerId="LiveId" clId="{D7219A55-E299-486D-AE5D-5DBD32B3D26F}" dt="2025-05-18T14:18:03.641" v="5201" actId="208"/>
          <ac:cxnSpMkLst>
            <pc:docMk/>
            <pc:sldMk cId="2246304247" sldId="292"/>
            <ac:cxnSpMk id="53" creationId="{DF843A61-6B08-08F9-A03B-335692CDC6E6}"/>
          </ac:cxnSpMkLst>
        </pc:cxnChg>
        <pc:cxnChg chg="mod">
          <ac:chgData name="Marco Schneider" userId="64993a62c00d7835" providerId="LiveId" clId="{D7219A55-E299-486D-AE5D-5DBD32B3D26F}" dt="2025-05-18T14:16:34.426" v="5195" actId="208"/>
          <ac:cxnSpMkLst>
            <pc:docMk/>
            <pc:sldMk cId="2246304247" sldId="292"/>
            <ac:cxnSpMk id="54" creationId="{70A87AD4-58BF-B047-7675-AD98DD2D4826}"/>
          </ac:cxnSpMkLst>
        </pc:cxnChg>
        <pc:cxnChg chg="mod">
          <ac:chgData name="Marco Schneider" userId="64993a62c00d7835" providerId="LiveId" clId="{D7219A55-E299-486D-AE5D-5DBD32B3D26F}" dt="2025-05-18T14:18:03.641" v="5201" actId="208"/>
          <ac:cxnSpMkLst>
            <pc:docMk/>
            <pc:sldMk cId="2246304247" sldId="292"/>
            <ac:cxnSpMk id="55" creationId="{4290FE92-D213-ADAD-B04A-53B81BAC8DBF}"/>
          </ac:cxnSpMkLst>
        </pc:cxnChg>
        <pc:cxnChg chg="mod">
          <ac:chgData name="Marco Schneider" userId="64993a62c00d7835" providerId="LiveId" clId="{D7219A55-E299-486D-AE5D-5DBD32B3D26F}" dt="2025-05-18T14:18:03.641" v="5201" actId="208"/>
          <ac:cxnSpMkLst>
            <pc:docMk/>
            <pc:sldMk cId="2246304247" sldId="292"/>
            <ac:cxnSpMk id="56" creationId="{31686899-7F5F-7D64-49D9-45AD85848EB7}"/>
          </ac:cxnSpMkLst>
        </pc:cxnChg>
        <pc:cxnChg chg="mod">
          <ac:chgData name="Marco Schneider" userId="64993a62c00d7835" providerId="LiveId" clId="{D7219A55-E299-486D-AE5D-5DBD32B3D26F}" dt="2025-05-18T14:16:52.132" v="5196" actId="208"/>
          <ac:cxnSpMkLst>
            <pc:docMk/>
            <pc:sldMk cId="2246304247" sldId="292"/>
            <ac:cxnSpMk id="63" creationId="{CE8C6178-5CF7-98D6-AE1E-53961FA2B8EB}"/>
          </ac:cxnSpMkLst>
        </pc:cxnChg>
        <pc:cxnChg chg="mod">
          <ac:chgData name="Marco Schneider" userId="64993a62c00d7835" providerId="LiveId" clId="{D7219A55-E299-486D-AE5D-5DBD32B3D26F}" dt="2025-05-18T14:16:52.132" v="5196" actId="208"/>
          <ac:cxnSpMkLst>
            <pc:docMk/>
            <pc:sldMk cId="2246304247" sldId="292"/>
            <ac:cxnSpMk id="64" creationId="{A91F570F-A234-6BBA-BE2D-314713EA751A}"/>
          </ac:cxnSpMkLst>
        </pc:cxnChg>
        <pc:cxnChg chg="mod">
          <ac:chgData name="Marco Schneider" userId="64993a62c00d7835" providerId="LiveId" clId="{D7219A55-E299-486D-AE5D-5DBD32B3D26F}" dt="2025-05-18T14:18:03.641" v="5201" actId="208"/>
          <ac:cxnSpMkLst>
            <pc:docMk/>
            <pc:sldMk cId="2246304247" sldId="292"/>
            <ac:cxnSpMk id="65" creationId="{31F1D3EF-601D-F353-47E2-251CA6AB42F0}"/>
          </ac:cxnSpMkLst>
        </pc:cxnChg>
        <pc:cxnChg chg="mod">
          <ac:chgData name="Marco Schneider" userId="64993a62c00d7835" providerId="LiveId" clId="{D7219A55-E299-486D-AE5D-5DBD32B3D26F}" dt="2025-05-18T14:18:03.417" v="5200" actId="208"/>
          <ac:cxnSpMkLst>
            <pc:docMk/>
            <pc:sldMk cId="2246304247" sldId="292"/>
            <ac:cxnSpMk id="66" creationId="{2C4174AF-84A8-B7AE-A72C-6D1BB70C9E4A}"/>
          </ac:cxnSpMkLst>
        </pc:cxnChg>
        <pc:cxnChg chg="mod">
          <ac:chgData name="Marco Schneider" userId="64993a62c00d7835" providerId="LiveId" clId="{D7219A55-E299-486D-AE5D-5DBD32B3D26F}" dt="2025-05-18T14:16:52.132" v="5196" actId="208"/>
          <ac:cxnSpMkLst>
            <pc:docMk/>
            <pc:sldMk cId="2246304247" sldId="292"/>
            <ac:cxnSpMk id="67" creationId="{C2F51716-603F-AD5F-16F0-A10E4620BBC9}"/>
          </ac:cxnSpMkLst>
        </pc:cxnChg>
        <pc:cxnChg chg="mod">
          <ac:chgData name="Marco Schneider" userId="64993a62c00d7835" providerId="LiveId" clId="{D7219A55-E299-486D-AE5D-5DBD32B3D26F}" dt="2025-05-18T14:18:03.641" v="5201" actId="208"/>
          <ac:cxnSpMkLst>
            <pc:docMk/>
            <pc:sldMk cId="2246304247" sldId="292"/>
            <ac:cxnSpMk id="68" creationId="{B25BE574-69CB-D521-35C9-F4B71E7D235C}"/>
          </ac:cxnSpMkLst>
        </pc:cxnChg>
      </pc:sldChg>
      <pc:sldChg chg="addSp delSp modSp new mod modClrScheme modAnim chgLayout">
        <pc:chgData name="Marco Schneider" userId="64993a62c00d7835" providerId="LiveId" clId="{D7219A55-E299-486D-AE5D-5DBD32B3D26F}" dt="2025-05-19T15:19:26.838" v="9261" actId="1076"/>
        <pc:sldMkLst>
          <pc:docMk/>
          <pc:sldMk cId="4254537540" sldId="293"/>
        </pc:sldMkLst>
        <pc:spChg chg="mod ord">
          <ac:chgData name="Marco Schneider" userId="64993a62c00d7835" providerId="LiveId" clId="{D7219A55-E299-486D-AE5D-5DBD32B3D26F}" dt="2025-05-19T15:14:36.621" v="9238" actId="207"/>
          <ac:spMkLst>
            <pc:docMk/>
            <pc:sldMk cId="4254537540" sldId="293"/>
            <ac:spMk id="2" creationId="{5411F91F-6BA6-4DC6-D7B8-F53870F1C355}"/>
          </ac:spMkLst>
        </pc:spChg>
        <pc:spChg chg="del mod ord">
          <ac:chgData name="Marco Schneider" userId="64993a62c00d7835" providerId="LiveId" clId="{D7219A55-E299-486D-AE5D-5DBD32B3D26F}" dt="2025-05-18T14:25:49.382" v="5251" actId="700"/>
          <ac:spMkLst>
            <pc:docMk/>
            <pc:sldMk cId="4254537540" sldId="293"/>
            <ac:spMk id="3" creationId="{BA58DAE4-8E07-7C51-9F99-5D300B4ADC8D}"/>
          </ac:spMkLst>
        </pc:spChg>
        <pc:spChg chg="mod ord">
          <ac:chgData name="Marco Schneider" userId="64993a62c00d7835" providerId="LiveId" clId="{D7219A55-E299-486D-AE5D-5DBD32B3D26F}" dt="2025-05-18T14:58:10.329" v="5933" actId="790"/>
          <ac:spMkLst>
            <pc:docMk/>
            <pc:sldMk cId="4254537540" sldId="293"/>
            <ac:spMk id="4" creationId="{714AC256-FA3A-55BD-E401-F386491CFFDA}"/>
          </ac:spMkLst>
        </pc:spChg>
        <pc:spChg chg="mod ord">
          <ac:chgData name="Marco Schneider" userId="64993a62c00d7835" providerId="LiveId" clId="{D7219A55-E299-486D-AE5D-5DBD32B3D26F}" dt="2025-05-18T14:25:49.382" v="5251" actId="700"/>
          <ac:spMkLst>
            <pc:docMk/>
            <pc:sldMk cId="4254537540" sldId="293"/>
            <ac:spMk id="5" creationId="{6DB79FEF-4641-6E0D-A7BB-37D90C3817B4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4254537540" sldId="293"/>
            <ac:spMk id="6" creationId="{812DBBB2-1D5F-9D1C-4EEF-4C00AC2BAE11}"/>
          </ac:spMkLst>
        </pc:spChg>
        <pc:spChg chg="mod">
          <ac:chgData name="Marco Schneider" userId="64993a62c00d7835" providerId="LiveId" clId="{D7219A55-E299-486D-AE5D-5DBD32B3D26F}" dt="2025-05-19T15:19:23.677" v="9260"/>
          <ac:spMkLst>
            <pc:docMk/>
            <pc:sldMk cId="4254537540" sldId="293"/>
            <ac:spMk id="7" creationId="{6FE91609-C364-2AC9-29E0-CD21E05AAAA0}"/>
          </ac:spMkLst>
        </pc:spChg>
        <pc:spChg chg="add del mod ord">
          <ac:chgData name="Marco Schneider" userId="64993a62c00d7835" providerId="LiveId" clId="{D7219A55-E299-486D-AE5D-5DBD32B3D26F}" dt="2025-05-18T15:09:30.575" v="6318" actId="478"/>
          <ac:spMkLst>
            <pc:docMk/>
            <pc:sldMk cId="4254537540" sldId="293"/>
            <ac:spMk id="7" creationId="{92F2AC66-30AB-8F93-40CB-60D3311734DF}"/>
          </ac:spMkLst>
        </pc:spChg>
        <pc:spChg chg="add del mod ord">
          <ac:chgData name="Marco Schneider" userId="64993a62c00d7835" providerId="LiveId" clId="{D7219A55-E299-486D-AE5D-5DBD32B3D26F}" dt="2025-05-18T14:26:53.648" v="5252" actId="478"/>
          <ac:spMkLst>
            <pc:docMk/>
            <pc:sldMk cId="4254537540" sldId="293"/>
            <ac:spMk id="8" creationId="{A700473D-86D1-05B4-BAF5-277D157711B3}"/>
          </ac:spMkLst>
        </pc:spChg>
        <pc:spChg chg="mod">
          <ac:chgData name="Marco Schneider" userId="64993a62c00d7835" providerId="LiveId" clId="{D7219A55-E299-486D-AE5D-5DBD32B3D26F}" dt="2025-05-19T15:19:23.677" v="9260"/>
          <ac:spMkLst>
            <pc:docMk/>
            <pc:sldMk cId="4254537540" sldId="293"/>
            <ac:spMk id="8" creationId="{D7B39C31-6639-0423-DF01-09BF5FA39117}"/>
          </ac:spMkLst>
        </pc:spChg>
        <pc:spChg chg="add mod ord">
          <ac:chgData name="Marco Schneider" userId="64993a62c00d7835" providerId="LiveId" clId="{D7219A55-E299-486D-AE5D-5DBD32B3D26F}" dt="2025-05-19T08:35:36.887" v="7946" actId="790"/>
          <ac:spMkLst>
            <pc:docMk/>
            <pc:sldMk cId="4254537540" sldId="293"/>
            <ac:spMk id="9" creationId="{337F09D5-1CF1-50DF-994D-7528E64F6784}"/>
          </ac:spMkLst>
        </pc:spChg>
        <pc:spChg chg="add mod">
          <ac:chgData name="Marco Schneider" userId="64993a62c00d7835" providerId="LiveId" clId="{D7219A55-E299-486D-AE5D-5DBD32B3D26F}" dt="2025-05-18T14:31:40.020" v="5452" actId="1076"/>
          <ac:spMkLst>
            <pc:docMk/>
            <pc:sldMk cId="4254537540" sldId="293"/>
            <ac:spMk id="10" creationId="{22CF121C-0B57-7B6C-1669-F35063B149E9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254537540" sldId="293"/>
            <ac:spMk id="11" creationId="{0B808793-B532-7788-944C-DCDD2637E591}"/>
          </ac:spMkLst>
        </pc:spChg>
        <pc:spChg chg="add mod">
          <ac:chgData name="Marco Schneider" userId="64993a62c00d7835" providerId="LiveId" clId="{D7219A55-E299-486D-AE5D-5DBD32B3D26F}" dt="2025-05-18T14:44:52.217" v="5540" actId="1076"/>
          <ac:spMkLst>
            <pc:docMk/>
            <pc:sldMk cId="4254537540" sldId="293"/>
            <ac:spMk id="12" creationId="{5C5B4AD7-4973-3FEE-5045-6E22F5E6306F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254537540" sldId="293"/>
            <ac:spMk id="13" creationId="{FE6F4166-3D81-EE26-4E3F-2E54DEECC194}"/>
          </ac:spMkLst>
        </pc:spChg>
        <pc:spChg chg="add mod">
          <ac:chgData name="Marco Schneider" userId="64993a62c00d7835" providerId="LiveId" clId="{D7219A55-E299-486D-AE5D-5DBD32B3D26F}" dt="2025-05-18T14:31:40.020" v="5452" actId="1076"/>
          <ac:spMkLst>
            <pc:docMk/>
            <pc:sldMk cId="4254537540" sldId="293"/>
            <ac:spMk id="14" creationId="{48EC00C5-4CE7-818A-A231-706B69363422}"/>
          </ac:spMkLst>
        </pc:spChg>
        <pc:spChg chg="add mod">
          <ac:chgData name="Marco Schneider" userId="64993a62c00d7835" providerId="LiveId" clId="{D7219A55-E299-486D-AE5D-5DBD32B3D26F}" dt="2025-05-18T14:44:52.217" v="5540" actId="1076"/>
          <ac:spMkLst>
            <pc:docMk/>
            <pc:sldMk cId="4254537540" sldId="293"/>
            <ac:spMk id="15" creationId="{990A15E4-89E6-52B1-663C-CA79701DEA90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254537540" sldId="293"/>
            <ac:spMk id="16" creationId="{13506F80-16CD-AED8-D3FF-9A30ED8F505F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254537540" sldId="293"/>
            <ac:spMk id="17" creationId="{C30ADB4D-B3E9-ACF0-7433-33BEC522A0D3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254537540" sldId="293"/>
            <ac:spMk id="18" creationId="{3725D2B9-E9D3-0511-63FD-629009B95410}"/>
          </ac:spMkLst>
        </pc:spChg>
        <pc:spChg chg="add mod">
          <ac:chgData name="Marco Schneider" userId="64993a62c00d7835" providerId="LiveId" clId="{D7219A55-E299-486D-AE5D-5DBD32B3D26F}" dt="2025-05-18T14:32:59.310" v="5469" actId="1076"/>
          <ac:spMkLst>
            <pc:docMk/>
            <pc:sldMk cId="4254537540" sldId="293"/>
            <ac:spMk id="19" creationId="{AE5731E5-2AD5-4462-2255-4523F1FA18D3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254537540" sldId="293"/>
            <ac:spMk id="20" creationId="{C9CBDEBE-4B7D-2926-EFC5-55AEC7648BD5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254537540" sldId="293"/>
            <ac:spMk id="21" creationId="{4248EA50-B8B6-C78D-D296-6D0F12466F0E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254537540" sldId="293"/>
            <ac:spMk id="22" creationId="{819503E1-89E4-65F7-6718-00EE44C6E9AC}"/>
          </ac:spMkLst>
        </pc:spChg>
        <pc:spChg chg="add del mod">
          <ac:chgData name="Marco Schneider" userId="64993a62c00d7835" providerId="LiveId" clId="{D7219A55-E299-486D-AE5D-5DBD32B3D26F}" dt="2025-05-18T14:32:34.501" v="5462" actId="478"/>
          <ac:spMkLst>
            <pc:docMk/>
            <pc:sldMk cId="4254537540" sldId="293"/>
            <ac:spMk id="23" creationId="{B0CFAEB8-E8A3-6F77-5BD6-910F8C62BD27}"/>
          </ac:spMkLst>
        </pc:spChg>
        <pc:spChg chg="add mod">
          <ac:chgData name="Marco Schneider" userId="64993a62c00d7835" providerId="LiveId" clId="{D7219A55-E299-486D-AE5D-5DBD32B3D26F}" dt="2025-05-18T14:44:52.217" v="5540" actId="1076"/>
          <ac:spMkLst>
            <pc:docMk/>
            <pc:sldMk cId="4254537540" sldId="293"/>
            <ac:spMk id="25" creationId="{447A08A0-A088-FF6D-FFEC-DF683E4E7FD9}"/>
          </ac:spMkLst>
        </pc:spChg>
        <pc:spChg chg="add mod">
          <ac:chgData name="Marco Schneider" userId="64993a62c00d7835" providerId="LiveId" clId="{D7219A55-E299-486D-AE5D-5DBD32B3D26F}" dt="2025-05-18T14:44:06.224" v="5490" actId="1076"/>
          <ac:spMkLst>
            <pc:docMk/>
            <pc:sldMk cId="4254537540" sldId="293"/>
            <ac:spMk id="26" creationId="{DA252591-014E-A889-3093-CAE459DCAF3E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254537540" sldId="293"/>
            <ac:spMk id="27" creationId="{CE7B0E7A-928C-C7B7-6E60-79EB4A194DF3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4254537540" sldId="293"/>
            <ac:spMk id="28" creationId="{6D3E7219-4690-6202-9C93-0A3286592475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4254537540" sldId="293"/>
            <ac:spMk id="29" creationId="{8EF16D61-D75F-0D6B-28DD-864D65CE7538}"/>
          </ac:spMkLst>
        </pc:spChg>
        <pc:spChg chg="add del mod">
          <ac:chgData name="Marco Schneider" userId="64993a62c00d7835" providerId="LiveId" clId="{D7219A55-E299-486D-AE5D-5DBD32B3D26F}" dt="2025-05-18T15:09:51.040" v="6322" actId="478"/>
          <ac:spMkLst>
            <pc:docMk/>
            <pc:sldMk cId="4254537540" sldId="293"/>
            <ac:spMk id="30" creationId="{204E9866-EF2F-B3A2-2F97-2F0F89564F37}"/>
          </ac:spMkLst>
        </pc:spChg>
        <pc:spChg chg="add del mod">
          <ac:chgData name="Marco Schneider" userId="64993a62c00d7835" providerId="LiveId" clId="{D7219A55-E299-486D-AE5D-5DBD32B3D26F}" dt="2025-05-18T15:09:51.040" v="6322" actId="478"/>
          <ac:spMkLst>
            <pc:docMk/>
            <pc:sldMk cId="4254537540" sldId="293"/>
            <ac:spMk id="31" creationId="{6726A81C-7FDE-D202-3627-491E4958E9FD}"/>
          </ac:spMkLst>
        </pc:spChg>
        <pc:spChg chg="add del mod">
          <ac:chgData name="Marco Schneider" userId="64993a62c00d7835" providerId="LiveId" clId="{D7219A55-E299-486D-AE5D-5DBD32B3D26F}" dt="2025-05-18T15:09:51.040" v="6322" actId="478"/>
          <ac:spMkLst>
            <pc:docMk/>
            <pc:sldMk cId="4254537540" sldId="293"/>
            <ac:spMk id="32" creationId="{CCFA4B56-52EE-1A48-336F-CD41AC44B551}"/>
          </ac:spMkLst>
        </pc:spChg>
        <pc:spChg chg="add del mod">
          <ac:chgData name="Marco Schneider" userId="64993a62c00d7835" providerId="LiveId" clId="{D7219A55-E299-486D-AE5D-5DBD32B3D26F}" dt="2025-05-18T15:09:51.040" v="6322" actId="478"/>
          <ac:spMkLst>
            <pc:docMk/>
            <pc:sldMk cId="4254537540" sldId="293"/>
            <ac:spMk id="33" creationId="{CF1C5EB2-50D1-D5B8-8147-7B933A3A2D6B}"/>
          </ac:spMkLst>
        </pc:spChg>
        <pc:spChg chg="add del mod">
          <ac:chgData name="Marco Schneider" userId="64993a62c00d7835" providerId="LiveId" clId="{D7219A55-E299-486D-AE5D-5DBD32B3D26F}" dt="2025-05-18T15:09:51.040" v="6322" actId="478"/>
          <ac:spMkLst>
            <pc:docMk/>
            <pc:sldMk cId="4254537540" sldId="293"/>
            <ac:spMk id="34" creationId="{1849BFAC-728B-4FD0-49AB-69F0B1C805D2}"/>
          </ac:spMkLst>
        </pc:spChg>
        <pc:spChg chg="add del mod">
          <ac:chgData name="Marco Schneider" userId="64993a62c00d7835" providerId="LiveId" clId="{D7219A55-E299-486D-AE5D-5DBD32B3D26F}" dt="2025-05-18T15:09:51.040" v="6322" actId="478"/>
          <ac:spMkLst>
            <pc:docMk/>
            <pc:sldMk cId="4254537540" sldId="293"/>
            <ac:spMk id="35" creationId="{67BD0037-FF62-7B43-D8AA-F0B8CA3738EE}"/>
          </ac:spMkLst>
        </pc:spChg>
        <pc:spChg chg="add del mod">
          <ac:chgData name="Marco Schneider" userId="64993a62c00d7835" providerId="LiveId" clId="{D7219A55-E299-486D-AE5D-5DBD32B3D26F}" dt="2025-05-18T15:09:51.040" v="6322" actId="478"/>
          <ac:spMkLst>
            <pc:docMk/>
            <pc:sldMk cId="4254537540" sldId="293"/>
            <ac:spMk id="36" creationId="{EF8F4BBF-C07A-B085-F4A8-469D41C57997}"/>
          </ac:spMkLst>
        </pc:spChg>
        <pc:spChg chg="add mod">
          <ac:chgData name="Marco Schneider" userId="64993a62c00d7835" providerId="LiveId" clId="{D7219A55-E299-486D-AE5D-5DBD32B3D26F}" dt="2025-05-18T15:11:32.323" v="6540" actId="20577"/>
          <ac:spMkLst>
            <pc:docMk/>
            <pc:sldMk cId="4254537540" sldId="293"/>
            <ac:spMk id="37" creationId="{C87C1818-0F0C-D6F8-D867-43D898312774}"/>
          </ac:spMkLst>
        </pc:spChg>
        <pc:grpChg chg="add mod">
          <ac:chgData name="Marco Schneider" userId="64993a62c00d7835" providerId="LiveId" clId="{D7219A55-E299-486D-AE5D-5DBD32B3D26F}" dt="2025-05-19T15:19:26.838" v="9261" actId="1076"/>
          <ac:grpSpMkLst>
            <pc:docMk/>
            <pc:sldMk cId="4254537540" sldId="293"/>
            <ac:grpSpMk id="3" creationId="{B222192F-AB0E-BE17-60FC-6FF002807447}"/>
          </ac:grpSpMkLst>
        </pc:grpChg>
        <pc:picChg chg="add del mod">
          <ac:chgData name="Marco Schneider" userId="64993a62c00d7835" providerId="LiveId" clId="{D7219A55-E299-486D-AE5D-5DBD32B3D26F}" dt="2025-05-18T14:32:40.059" v="5464" actId="478"/>
          <ac:picMkLst>
            <pc:docMk/>
            <pc:sldMk cId="4254537540" sldId="293"/>
            <ac:picMk id="24" creationId="{02586B4D-C836-6ACE-ABFD-3CE60C1250C8}"/>
          </ac:picMkLst>
        </pc:picChg>
      </pc:sldChg>
      <pc:sldChg chg="addSp delSp modSp add mod modClrScheme delAnim modAnim chgLayout">
        <pc:chgData name="Marco Schneider" userId="64993a62c00d7835" providerId="LiveId" clId="{D7219A55-E299-486D-AE5D-5DBD32B3D26F}" dt="2025-05-19T15:14:32.682" v="9237" actId="207"/>
        <pc:sldMkLst>
          <pc:docMk/>
          <pc:sldMk cId="3419774574" sldId="294"/>
        </pc:sldMkLst>
        <pc:spChg chg="mod ord">
          <ac:chgData name="Marco Schneider" userId="64993a62c00d7835" providerId="LiveId" clId="{D7219A55-E299-486D-AE5D-5DBD32B3D26F}" dt="2025-05-19T15:14:32.682" v="9237" actId="207"/>
          <ac:spMkLst>
            <pc:docMk/>
            <pc:sldMk cId="3419774574" sldId="294"/>
            <ac:spMk id="2" creationId="{3A0A1186-8A23-67A9-9713-9F69819FBD65}"/>
          </ac:spMkLst>
        </pc:spChg>
        <pc:spChg chg="add mod">
          <ac:chgData name="Marco Schneider" userId="64993a62c00d7835" providerId="LiveId" clId="{D7219A55-E299-486D-AE5D-5DBD32B3D26F}" dt="2025-05-18T14:50:57.806" v="5710" actId="1076"/>
          <ac:spMkLst>
            <pc:docMk/>
            <pc:sldMk cId="3419774574" sldId="294"/>
            <ac:spMk id="3" creationId="{5AAA0864-3D88-B04B-307E-5CFF3EBAC525}"/>
          </ac:spMkLst>
        </pc:spChg>
        <pc:spChg chg="mod ord">
          <ac:chgData name="Marco Schneider" userId="64993a62c00d7835" providerId="LiveId" clId="{D7219A55-E299-486D-AE5D-5DBD32B3D26F}" dt="2025-05-18T14:50:39.571" v="5706" actId="700"/>
          <ac:spMkLst>
            <pc:docMk/>
            <pc:sldMk cId="3419774574" sldId="294"/>
            <ac:spMk id="4" creationId="{21EC3D5F-6AEC-DAAD-2B77-1E2DF48E670F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3419774574" sldId="294"/>
            <ac:spMk id="5" creationId="{6C8C33DE-38AA-4B84-2FAA-04AF937AFFD2}"/>
          </ac:spMkLst>
        </pc:spChg>
        <pc:spChg chg="mod ord">
          <ac:chgData name="Marco Schneider" userId="64993a62c00d7835" providerId="LiveId" clId="{D7219A55-E299-486D-AE5D-5DBD32B3D26F}" dt="2025-05-19T08:35:36.887" v="7946" actId="790"/>
          <ac:spMkLst>
            <pc:docMk/>
            <pc:sldMk cId="3419774574" sldId="294"/>
            <ac:spMk id="6" creationId="{47D4B627-5CA2-8841-46C9-CB38E78D69BF}"/>
          </ac:spMkLst>
        </pc:spChg>
        <pc:spChg chg="del mod ord">
          <ac:chgData name="Marco Schneider" userId="64993a62c00d7835" providerId="LiveId" clId="{D7219A55-E299-486D-AE5D-5DBD32B3D26F}" dt="2025-05-18T14:50:39.571" v="5706" actId="700"/>
          <ac:spMkLst>
            <pc:docMk/>
            <pc:sldMk cId="3419774574" sldId="294"/>
            <ac:spMk id="7" creationId="{DE762BD0-B84E-3242-1AC9-469F3C40FEA9}"/>
          </ac:spMkLst>
        </pc:spChg>
        <pc:spChg chg="add mod">
          <ac:chgData name="Marco Schneider" userId="64993a62c00d7835" providerId="LiveId" clId="{D7219A55-E299-486D-AE5D-5DBD32B3D26F}" dt="2025-05-18T14:50:57.806" v="5710" actId="1076"/>
          <ac:spMkLst>
            <pc:docMk/>
            <pc:sldMk cId="3419774574" sldId="294"/>
            <ac:spMk id="8" creationId="{8E14B844-7D44-C350-0FD8-0E1C3102C521}"/>
          </ac:spMkLst>
        </pc:spChg>
        <pc:spChg chg="del mod ord">
          <ac:chgData name="Marco Schneider" userId="64993a62c00d7835" providerId="LiveId" clId="{D7219A55-E299-486D-AE5D-5DBD32B3D26F}" dt="2025-05-18T14:50:39.571" v="5706" actId="700"/>
          <ac:spMkLst>
            <pc:docMk/>
            <pc:sldMk cId="3419774574" sldId="294"/>
            <ac:spMk id="9" creationId="{2948F4BF-A56F-8139-0E6F-FFE731757666}"/>
          </ac:spMkLst>
        </pc:spChg>
        <pc:spChg chg="del">
          <ac:chgData name="Marco Schneider" userId="64993a62c00d7835" providerId="LiveId" clId="{D7219A55-E299-486D-AE5D-5DBD32B3D26F}" dt="2025-05-18T14:48:18.331" v="5635" actId="478"/>
          <ac:spMkLst>
            <pc:docMk/>
            <pc:sldMk cId="3419774574" sldId="294"/>
            <ac:spMk id="12" creationId="{41BC3BD3-FD3B-F359-0F3A-8801603D3B25}"/>
          </ac:spMkLst>
        </pc:spChg>
        <pc:spChg chg="del">
          <ac:chgData name="Marco Schneider" userId="64993a62c00d7835" providerId="LiveId" clId="{D7219A55-E299-486D-AE5D-5DBD32B3D26F}" dt="2025-05-18T14:48:18.331" v="5635" actId="478"/>
          <ac:spMkLst>
            <pc:docMk/>
            <pc:sldMk cId="3419774574" sldId="294"/>
            <ac:spMk id="14" creationId="{AAAB8AA1-309C-ACB6-929D-0CFE33DC0668}"/>
          </ac:spMkLst>
        </pc:spChg>
        <pc:spChg chg="del">
          <ac:chgData name="Marco Schneider" userId="64993a62c00d7835" providerId="LiveId" clId="{D7219A55-E299-486D-AE5D-5DBD32B3D26F}" dt="2025-05-18T14:48:18.331" v="5635" actId="478"/>
          <ac:spMkLst>
            <pc:docMk/>
            <pc:sldMk cId="3419774574" sldId="294"/>
            <ac:spMk id="16" creationId="{DB54D3DB-04D2-0983-AB52-12DC47432E01}"/>
          </ac:spMkLst>
        </pc:spChg>
        <pc:spChg chg="del">
          <ac:chgData name="Marco Schneider" userId="64993a62c00d7835" providerId="LiveId" clId="{D7219A55-E299-486D-AE5D-5DBD32B3D26F}" dt="2025-05-18T14:48:18.331" v="5635" actId="478"/>
          <ac:spMkLst>
            <pc:docMk/>
            <pc:sldMk cId="3419774574" sldId="294"/>
            <ac:spMk id="17" creationId="{CA4FC552-150B-672B-D1C3-BC44D7C624C9}"/>
          </ac:spMkLst>
        </pc:spChg>
        <pc:spChg chg="del">
          <ac:chgData name="Marco Schneider" userId="64993a62c00d7835" providerId="LiveId" clId="{D7219A55-E299-486D-AE5D-5DBD32B3D26F}" dt="2025-05-18T14:48:18.331" v="5635" actId="478"/>
          <ac:spMkLst>
            <pc:docMk/>
            <pc:sldMk cId="3419774574" sldId="294"/>
            <ac:spMk id="19" creationId="{59C3D139-EDAD-8946-9677-C5F9628C0C6D}"/>
          </ac:spMkLst>
        </pc:spChg>
        <pc:spChg chg="del">
          <ac:chgData name="Marco Schneider" userId="64993a62c00d7835" providerId="LiveId" clId="{D7219A55-E299-486D-AE5D-5DBD32B3D26F}" dt="2025-05-18T14:48:18.331" v="5635" actId="478"/>
          <ac:spMkLst>
            <pc:docMk/>
            <pc:sldMk cId="3419774574" sldId="294"/>
            <ac:spMk id="21" creationId="{3EC14514-067D-78F4-D4C7-4752729FC50B}"/>
          </ac:spMkLst>
        </pc:spChg>
        <pc:spChg chg="del">
          <ac:chgData name="Marco Schneider" userId="64993a62c00d7835" providerId="LiveId" clId="{D7219A55-E299-486D-AE5D-5DBD32B3D26F}" dt="2025-05-18T14:48:18.331" v="5635" actId="478"/>
          <ac:spMkLst>
            <pc:docMk/>
            <pc:sldMk cId="3419774574" sldId="294"/>
            <ac:spMk id="22" creationId="{3582BC5A-397A-236E-CA83-F2E3AB900521}"/>
          </ac:spMkLst>
        </pc:spChg>
        <pc:spChg chg="add mod">
          <ac:chgData name="Marco Schneider" userId="64993a62c00d7835" providerId="LiveId" clId="{D7219A55-E299-486D-AE5D-5DBD32B3D26F}" dt="2025-05-18T14:50:57.806" v="5710" actId="1076"/>
          <ac:spMkLst>
            <pc:docMk/>
            <pc:sldMk cId="3419774574" sldId="294"/>
            <ac:spMk id="23" creationId="{E322F0F5-4752-9024-0C9C-5EAEB94B3AF2}"/>
          </ac:spMkLst>
        </pc:spChg>
        <pc:spChg chg="add mod">
          <ac:chgData name="Marco Schneider" userId="64993a62c00d7835" providerId="LiveId" clId="{D7219A55-E299-486D-AE5D-5DBD32B3D26F}" dt="2025-05-18T14:50:57.806" v="5710" actId="1076"/>
          <ac:spMkLst>
            <pc:docMk/>
            <pc:sldMk cId="3419774574" sldId="294"/>
            <ac:spMk id="24" creationId="{05A612DD-137B-EF49-3662-73D0F7DE4A5B}"/>
          </ac:spMkLst>
        </pc:spChg>
        <pc:spChg chg="del">
          <ac:chgData name="Marco Schneider" userId="64993a62c00d7835" providerId="LiveId" clId="{D7219A55-E299-486D-AE5D-5DBD32B3D26F}" dt="2025-05-18T14:48:18.331" v="5635" actId="478"/>
          <ac:spMkLst>
            <pc:docMk/>
            <pc:sldMk cId="3419774574" sldId="294"/>
            <ac:spMk id="25" creationId="{B93A33F6-CEA6-F811-2F89-D51315016520}"/>
          </ac:spMkLst>
        </pc:spChg>
        <pc:spChg chg="mod">
          <ac:chgData name="Marco Schneider" userId="64993a62c00d7835" providerId="LiveId" clId="{D7219A55-E299-486D-AE5D-5DBD32B3D26F}" dt="2025-05-18T14:53:49.437" v="5774" actId="1076"/>
          <ac:spMkLst>
            <pc:docMk/>
            <pc:sldMk cId="3419774574" sldId="294"/>
            <ac:spMk id="26" creationId="{3D9B42A3-D3B8-68C3-9368-2F04C1AF8725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3419774574" sldId="294"/>
            <ac:spMk id="27" creationId="{E8C24159-69E4-FE80-16F8-0A08FB6E3021}"/>
          </ac:spMkLst>
        </pc:spChg>
        <pc:spChg chg="del">
          <ac:chgData name="Marco Schneider" userId="64993a62c00d7835" providerId="LiveId" clId="{D7219A55-E299-486D-AE5D-5DBD32B3D26F}" dt="2025-05-18T14:48:18.331" v="5635" actId="478"/>
          <ac:spMkLst>
            <pc:docMk/>
            <pc:sldMk cId="3419774574" sldId="294"/>
            <ac:spMk id="28" creationId="{DD8A4312-340F-F60B-5180-3805EC6A06CF}"/>
          </ac:spMkLst>
        </pc:spChg>
        <pc:spChg chg="del">
          <ac:chgData name="Marco Schneider" userId="64993a62c00d7835" providerId="LiveId" clId="{D7219A55-E299-486D-AE5D-5DBD32B3D26F}" dt="2025-05-18T14:48:18.331" v="5635" actId="478"/>
          <ac:spMkLst>
            <pc:docMk/>
            <pc:sldMk cId="3419774574" sldId="294"/>
            <ac:spMk id="29" creationId="{FE4DF78D-E600-7229-B65D-F72439C5AE17}"/>
          </ac:spMkLst>
        </pc:spChg>
        <pc:spChg chg="mod">
          <ac:chgData name="Marco Schneider" userId="64993a62c00d7835" providerId="LiveId" clId="{D7219A55-E299-486D-AE5D-5DBD32B3D26F}" dt="2025-05-18T14:53:49.437" v="5774" actId="1076"/>
          <ac:spMkLst>
            <pc:docMk/>
            <pc:sldMk cId="3419774574" sldId="294"/>
            <ac:spMk id="30" creationId="{E6E2BAAE-466F-102B-EE24-CE1765AE6CB2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419774574" sldId="294"/>
            <ac:spMk id="31" creationId="{FAAA1E7B-A923-8E66-9104-DC90504EB840}"/>
          </ac:spMkLst>
        </pc:spChg>
        <pc:spChg chg="mod">
          <ac:chgData name="Marco Schneider" userId="64993a62c00d7835" providerId="LiveId" clId="{D7219A55-E299-486D-AE5D-5DBD32B3D26F}" dt="2025-05-18T14:53:49.437" v="5774" actId="1076"/>
          <ac:spMkLst>
            <pc:docMk/>
            <pc:sldMk cId="3419774574" sldId="294"/>
            <ac:spMk id="32" creationId="{74348DB0-8098-0B43-E8FF-3606DC1D7895}"/>
          </ac:spMkLst>
        </pc:spChg>
        <pc:spChg chg="mod">
          <ac:chgData name="Marco Schneider" userId="64993a62c00d7835" providerId="LiveId" clId="{D7219A55-E299-486D-AE5D-5DBD32B3D26F}" dt="2025-05-18T14:53:49.437" v="5774" actId="1076"/>
          <ac:spMkLst>
            <pc:docMk/>
            <pc:sldMk cId="3419774574" sldId="294"/>
            <ac:spMk id="33" creationId="{7A47A19D-77E4-65BB-7726-FF684E9D9BDD}"/>
          </ac:spMkLst>
        </pc:spChg>
        <pc:spChg chg="mod">
          <ac:chgData name="Marco Schneider" userId="64993a62c00d7835" providerId="LiveId" clId="{D7219A55-E299-486D-AE5D-5DBD32B3D26F}" dt="2025-05-18T14:53:55.992" v="5775" actId="1076"/>
          <ac:spMkLst>
            <pc:docMk/>
            <pc:sldMk cId="3419774574" sldId="294"/>
            <ac:spMk id="34" creationId="{5C3332BF-8025-5C27-1A81-0BE1926968B0}"/>
          </ac:spMkLst>
        </pc:spChg>
        <pc:spChg chg="mod">
          <ac:chgData name="Marco Schneider" userId="64993a62c00d7835" providerId="LiveId" clId="{D7219A55-E299-486D-AE5D-5DBD32B3D26F}" dt="2025-05-18T14:53:55.992" v="5775" actId="1076"/>
          <ac:spMkLst>
            <pc:docMk/>
            <pc:sldMk cId="3419774574" sldId="294"/>
            <ac:spMk id="35" creationId="{36D6608F-F2A6-40D9-9447-59D397F3EBE7}"/>
          </ac:spMkLst>
        </pc:spChg>
        <pc:spChg chg="del">
          <ac:chgData name="Marco Schneider" userId="64993a62c00d7835" providerId="LiveId" clId="{D7219A55-E299-486D-AE5D-5DBD32B3D26F}" dt="2025-05-18T14:56:47.385" v="5861" actId="478"/>
          <ac:spMkLst>
            <pc:docMk/>
            <pc:sldMk cId="3419774574" sldId="294"/>
            <ac:spMk id="36" creationId="{1B2F5184-4041-F157-835A-DD76DA7D4FC1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3419774574" sldId="294"/>
            <ac:spMk id="37" creationId="{2EB184D7-8F80-D7C9-76EA-227499C3722C}"/>
          </ac:spMkLst>
        </pc:spChg>
        <pc:spChg chg="add mod">
          <ac:chgData name="Marco Schneider" userId="64993a62c00d7835" providerId="LiveId" clId="{D7219A55-E299-486D-AE5D-5DBD32B3D26F}" dt="2025-05-18T14:52:36.710" v="5752" actId="14100"/>
          <ac:spMkLst>
            <pc:docMk/>
            <pc:sldMk cId="3419774574" sldId="294"/>
            <ac:spMk id="38" creationId="{58C5166B-C717-AE2A-47AA-FA56358CD0CF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3419774574" sldId="294"/>
            <ac:spMk id="39" creationId="{F9EBD67C-190F-2B77-A3E9-5DDF4B0C2718}"/>
          </ac:spMkLst>
        </pc:spChg>
        <pc:spChg chg="add mod ord">
          <ac:chgData name="Marco Schneider" userId="64993a62c00d7835" providerId="LiveId" clId="{D7219A55-E299-486D-AE5D-5DBD32B3D26F}" dt="2025-05-18T14:50:39.571" v="5706" actId="700"/>
          <ac:spMkLst>
            <pc:docMk/>
            <pc:sldMk cId="3419774574" sldId="294"/>
            <ac:spMk id="40" creationId="{2F441A5A-C4DE-78A2-0ADD-E718D982F22B}"/>
          </ac:spMkLst>
        </pc:spChg>
        <pc:spChg chg="add del mod ord">
          <ac:chgData name="Marco Schneider" userId="64993a62c00d7835" providerId="LiveId" clId="{D7219A55-E299-486D-AE5D-5DBD32B3D26F}" dt="2025-05-18T14:50:42.166" v="5708" actId="478"/>
          <ac:spMkLst>
            <pc:docMk/>
            <pc:sldMk cId="3419774574" sldId="294"/>
            <ac:spMk id="41" creationId="{5F5EA0CB-B747-94B3-D61A-86B375FF367D}"/>
          </ac:spMkLst>
        </pc:spChg>
        <pc:spChg chg="add mod">
          <ac:chgData name="Marco Schneider" userId="64993a62c00d7835" providerId="LiveId" clId="{D7219A55-E299-486D-AE5D-5DBD32B3D26F}" dt="2025-05-18T14:51:23.943" v="5714"/>
          <ac:spMkLst>
            <pc:docMk/>
            <pc:sldMk cId="3419774574" sldId="294"/>
            <ac:spMk id="42" creationId="{CCD421C0-23DF-CB57-B905-55B8BC9E93BB}"/>
          </ac:spMkLst>
        </pc:spChg>
        <pc:spChg chg="add mod">
          <ac:chgData name="Marco Schneider" userId="64993a62c00d7835" providerId="LiveId" clId="{D7219A55-E299-486D-AE5D-5DBD32B3D26F}" dt="2025-05-18T14:51:23.943" v="5714"/>
          <ac:spMkLst>
            <pc:docMk/>
            <pc:sldMk cId="3419774574" sldId="294"/>
            <ac:spMk id="43" creationId="{796698CF-1FD6-A768-1587-930CA28FEE32}"/>
          </ac:spMkLst>
        </pc:spChg>
        <pc:spChg chg="add mod">
          <ac:chgData name="Marco Schneider" userId="64993a62c00d7835" providerId="LiveId" clId="{D7219A55-E299-486D-AE5D-5DBD32B3D26F}" dt="2025-05-18T14:51:23.943" v="5714"/>
          <ac:spMkLst>
            <pc:docMk/>
            <pc:sldMk cId="3419774574" sldId="294"/>
            <ac:spMk id="44" creationId="{F1F5DE06-CF3B-9ACA-3EEE-327A94AEDD91}"/>
          </ac:spMkLst>
        </pc:spChg>
        <pc:spChg chg="add mod">
          <ac:chgData name="Marco Schneider" userId="64993a62c00d7835" providerId="LiveId" clId="{D7219A55-E299-486D-AE5D-5DBD32B3D26F}" dt="2025-05-18T14:51:23.943" v="5714"/>
          <ac:spMkLst>
            <pc:docMk/>
            <pc:sldMk cId="3419774574" sldId="294"/>
            <ac:spMk id="45" creationId="{5F2E7AA6-31F7-6830-BD29-688F22D8ABB1}"/>
          </ac:spMkLst>
        </pc:spChg>
        <pc:spChg chg="add mod">
          <ac:chgData name="Marco Schneider" userId="64993a62c00d7835" providerId="LiveId" clId="{D7219A55-E299-486D-AE5D-5DBD32B3D26F}" dt="2025-05-18T14:51:23.943" v="5714"/>
          <ac:spMkLst>
            <pc:docMk/>
            <pc:sldMk cId="3419774574" sldId="294"/>
            <ac:spMk id="46" creationId="{90A8C536-0733-A81A-2F86-5C75F04A9119}"/>
          </ac:spMkLst>
        </pc:spChg>
        <pc:spChg chg="add mod">
          <ac:chgData name="Marco Schneider" userId="64993a62c00d7835" providerId="LiveId" clId="{D7219A55-E299-486D-AE5D-5DBD32B3D26F}" dt="2025-05-18T14:51:23.943" v="5714"/>
          <ac:spMkLst>
            <pc:docMk/>
            <pc:sldMk cId="3419774574" sldId="294"/>
            <ac:spMk id="47" creationId="{72869EFC-FF6B-5F05-4B17-F05FC796D3BC}"/>
          </ac:spMkLst>
        </pc:spChg>
        <pc:spChg chg="add mod">
          <ac:chgData name="Marco Schneider" userId="64993a62c00d7835" providerId="LiveId" clId="{D7219A55-E299-486D-AE5D-5DBD32B3D26F}" dt="2025-05-18T14:53:55.992" v="5775" actId="1076"/>
          <ac:spMkLst>
            <pc:docMk/>
            <pc:sldMk cId="3419774574" sldId="294"/>
            <ac:spMk id="48" creationId="{6281DE89-4CF9-EB2D-35EF-C10A6CE7A468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3419774574" sldId="294"/>
            <ac:spMk id="49" creationId="{2A82E77A-255E-25BB-DBAC-73662CB3C877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3419774574" sldId="294"/>
            <ac:spMk id="50" creationId="{57F86F67-211F-BE06-4929-5306B55DB58E}"/>
          </ac:spMkLst>
        </pc:spChg>
        <pc:spChg chg="add mod">
          <ac:chgData name="Marco Schneider" userId="64993a62c00d7835" providerId="LiveId" clId="{D7219A55-E299-486D-AE5D-5DBD32B3D26F}" dt="2025-05-18T14:52:26.381" v="5747" actId="20577"/>
          <ac:spMkLst>
            <pc:docMk/>
            <pc:sldMk cId="3419774574" sldId="294"/>
            <ac:spMk id="51" creationId="{FBC18897-55C0-9204-C28C-5193FB1DAAAB}"/>
          </ac:spMkLst>
        </pc:spChg>
        <pc:spChg chg="add mod">
          <ac:chgData name="Marco Schneider" userId="64993a62c00d7835" providerId="LiveId" clId="{D7219A55-E299-486D-AE5D-5DBD32B3D26F}" dt="2025-05-18T14:52:31.698" v="5751" actId="20577"/>
          <ac:spMkLst>
            <pc:docMk/>
            <pc:sldMk cId="3419774574" sldId="294"/>
            <ac:spMk id="52" creationId="{EC7968D5-0B0A-5DEF-0010-398FED8135B2}"/>
          </ac:spMkLst>
        </pc:spChg>
        <pc:spChg chg="add mod">
          <ac:chgData name="Marco Schneider" userId="64993a62c00d7835" providerId="LiveId" clId="{D7219A55-E299-486D-AE5D-5DBD32B3D26F}" dt="2025-05-18T14:53:18.230" v="5769" actId="1076"/>
          <ac:spMkLst>
            <pc:docMk/>
            <pc:sldMk cId="3419774574" sldId="294"/>
            <ac:spMk id="53" creationId="{88D78171-E5F9-A43A-79D9-A764C7302EB2}"/>
          </ac:spMkLst>
        </pc:spChg>
        <pc:spChg chg="add mod">
          <ac:chgData name="Marco Schneider" userId="64993a62c00d7835" providerId="LiveId" clId="{D7219A55-E299-486D-AE5D-5DBD32B3D26F}" dt="2025-05-18T14:53:18.230" v="5769" actId="1076"/>
          <ac:spMkLst>
            <pc:docMk/>
            <pc:sldMk cId="3419774574" sldId="294"/>
            <ac:spMk id="54" creationId="{447D3586-2A17-DBDA-CF3A-0BC5BDDC6FB6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3419774574" sldId="294"/>
            <ac:spMk id="55" creationId="{3832CF02-6601-3286-3C76-BAA95F730D6C}"/>
          </ac:spMkLst>
        </pc:spChg>
        <pc:spChg chg="add mod">
          <ac:chgData name="Marco Schneider" userId="64993a62c00d7835" providerId="LiveId" clId="{D7219A55-E299-486D-AE5D-5DBD32B3D26F}" dt="2025-05-18T14:52:44.998" v="5754" actId="1076"/>
          <ac:spMkLst>
            <pc:docMk/>
            <pc:sldMk cId="3419774574" sldId="294"/>
            <ac:spMk id="56" creationId="{972A350A-F2CA-43AE-5F6C-A23C8EBF0E25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3419774574" sldId="294"/>
            <ac:spMk id="57" creationId="{F9FB3C34-1259-35C0-38C8-C4D10B76B83B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3419774574" sldId="294"/>
            <ac:spMk id="58" creationId="{6F9B0C7C-4607-5064-036A-6C2F18C66B59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3419774574" sldId="294"/>
            <ac:spMk id="59" creationId="{9AC6E732-5F23-BEB5-1BD3-5731558202C3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3419774574" sldId="294"/>
            <ac:spMk id="60" creationId="{41A30BB1-92D2-5E36-5BA0-B6194473A1A9}"/>
          </ac:spMkLst>
        </pc:spChg>
        <pc:spChg chg="add mod">
          <ac:chgData name="Marco Schneider" userId="64993a62c00d7835" providerId="LiveId" clId="{D7219A55-E299-486D-AE5D-5DBD32B3D26F}" dt="2025-05-18T14:54:52.570" v="5815" actId="20577"/>
          <ac:spMkLst>
            <pc:docMk/>
            <pc:sldMk cId="3419774574" sldId="294"/>
            <ac:spMk id="61" creationId="{DB1DC062-014D-6039-50FF-A4741D29B79D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3419774574" sldId="294"/>
            <ac:spMk id="62" creationId="{C2F0DA5D-1C51-79B3-FD69-F9C0203C34FF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3419774574" sldId="294"/>
            <ac:spMk id="63" creationId="{96B9D313-4FB7-379B-4FBC-3BC41B19309F}"/>
          </ac:spMkLst>
        </pc:spChg>
        <pc:spChg chg="add mod">
          <ac:chgData name="Marco Schneider" userId="64993a62c00d7835" providerId="LiveId" clId="{D7219A55-E299-486D-AE5D-5DBD32B3D26F}" dt="2025-05-18T15:12:40.418" v="6684" actId="122"/>
          <ac:spMkLst>
            <pc:docMk/>
            <pc:sldMk cId="3419774574" sldId="294"/>
            <ac:spMk id="64" creationId="{71A02130-5A5E-6556-DEDD-5B61E162D9DD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3419774574" sldId="294"/>
            <ac:spMk id="65" creationId="{9A4C3DF4-A163-CE17-8950-A45CBBFC3BB6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3419774574" sldId="294"/>
            <ac:spMk id="66" creationId="{DC20186F-5A1A-D918-7D49-D391DB9FDB27}"/>
          </ac:spMkLst>
        </pc:spChg>
        <pc:spChg chg="add mod">
          <ac:chgData name="Marco Schneider" userId="64993a62c00d7835" providerId="LiveId" clId="{D7219A55-E299-486D-AE5D-5DBD32B3D26F}" dt="2025-05-18T14:54:09.013" v="5779" actId="1076"/>
          <ac:spMkLst>
            <pc:docMk/>
            <pc:sldMk cId="3419774574" sldId="294"/>
            <ac:spMk id="67" creationId="{ED3BA977-DA70-0D4C-6F76-E6EF461FA2AB}"/>
          </ac:spMkLst>
        </pc:spChg>
        <pc:spChg chg="add del mod">
          <ac:chgData name="Marco Schneider" userId="64993a62c00d7835" providerId="LiveId" clId="{D7219A55-E299-486D-AE5D-5DBD32B3D26F}" dt="2025-05-18T14:58:31.268" v="5945" actId="478"/>
          <ac:spMkLst>
            <pc:docMk/>
            <pc:sldMk cId="3419774574" sldId="294"/>
            <ac:spMk id="68" creationId="{E98D3E25-112C-C004-D1AF-CA13E7344748}"/>
          </ac:spMkLst>
        </pc:spChg>
        <pc:spChg chg="add del mod">
          <ac:chgData name="Marco Schneider" userId="64993a62c00d7835" providerId="LiveId" clId="{D7219A55-E299-486D-AE5D-5DBD32B3D26F}" dt="2025-05-18T14:56:05.995" v="5844" actId="478"/>
          <ac:spMkLst>
            <pc:docMk/>
            <pc:sldMk cId="3419774574" sldId="294"/>
            <ac:spMk id="69" creationId="{6491975E-7BBE-5C44-D50E-E68724FE5615}"/>
          </ac:spMkLst>
        </pc:spChg>
        <pc:spChg chg="add del mod">
          <ac:chgData name="Marco Schneider" userId="64993a62c00d7835" providerId="LiveId" clId="{D7219A55-E299-486D-AE5D-5DBD32B3D26F}" dt="2025-05-18T14:56:19.042" v="5849" actId="478"/>
          <ac:spMkLst>
            <pc:docMk/>
            <pc:sldMk cId="3419774574" sldId="294"/>
            <ac:spMk id="70" creationId="{D991D332-5CCA-0C59-8195-8256638DB965}"/>
          </ac:spMkLst>
        </pc:spChg>
        <pc:spChg chg="add mod">
          <ac:chgData name="Marco Schneider" userId="64993a62c00d7835" providerId="LiveId" clId="{D7219A55-E299-486D-AE5D-5DBD32B3D26F}" dt="2025-05-18T14:56:12.549" v="5846" actId="1076"/>
          <ac:spMkLst>
            <pc:docMk/>
            <pc:sldMk cId="3419774574" sldId="294"/>
            <ac:spMk id="71" creationId="{FEEE9CDB-A603-3151-7DF6-0ECFCDBE6954}"/>
          </ac:spMkLst>
        </pc:spChg>
        <pc:spChg chg="add mod">
          <ac:chgData name="Marco Schneider" userId="64993a62c00d7835" providerId="LiveId" clId="{D7219A55-E299-486D-AE5D-5DBD32B3D26F}" dt="2025-05-18T14:56:12.549" v="5846" actId="1076"/>
          <ac:spMkLst>
            <pc:docMk/>
            <pc:sldMk cId="3419774574" sldId="294"/>
            <ac:spMk id="72" creationId="{D611ECE8-0F10-A5F8-0908-B7611C6D524F}"/>
          </ac:spMkLst>
        </pc:spChg>
        <pc:spChg chg="add mod">
          <ac:chgData name="Marco Schneider" userId="64993a62c00d7835" providerId="LiveId" clId="{D7219A55-E299-486D-AE5D-5DBD32B3D26F}" dt="2025-05-18T14:56:33.378" v="5858" actId="20577"/>
          <ac:spMkLst>
            <pc:docMk/>
            <pc:sldMk cId="3419774574" sldId="294"/>
            <ac:spMk id="73" creationId="{BB14F2DC-660F-1B61-A9F7-902136C6A449}"/>
          </ac:spMkLst>
        </pc:spChg>
        <pc:spChg chg="add mod">
          <ac:chgData name="Marco Schneider" userId="64993a62c00d7835" providerId="LiveId" clId="{D7219A55-E299-486D-AE5D-5DBD32B3D26F}" dt="2025-05-18T14:58:10.329" v="5933" actId="790"/>
          <ac:spMkLst>
            <pc:docMk/>
            <pc:sldMk cId="3419774574" sldId="294"/>
            <ac:spMk id="74" creationId="{2C313AE8-8E9A-08EA-FC3A-0AD3648487A8}"/>
          </ac:spMkLst>
        </pc:spChg>
        <pc:spChg chg="add mod">
          <ac:chgData name="Marco Schneider" userId="64993a62c00d7835" providerId="LiveId" clId="{D7219A55-E299-486D-AE5D-5DBD32B3D26F}" dt="2025-05-18T14:56:39.305" v="5860" actId="1076"/>
          <ac:spMkLst>
            <pc:docMk/>
            <pc:sldMk cId="3419774574" sldId="294"/>
            <ac:spMk id="75" creationId="{72F421B7-B161-A8C3-3B5E-242DC52E9BDE}"/>
          </ac:spMkLst>
        </pc:spChg>
        <pc:spChg chg="add mod">
          <ac:chgData name="Marco Schneider" userId="64993a62c00d7835" providerId="LiveId" clId="{D7219A55-E299-486D-AE5D-5DBD32B3D26F}" dt="2025-05-18T14:58:31.472" v="5946"/>
          <ac:spMkLst>
            <pc:docMk/>
            <pc:sldMk cId="3419774574" sldId="294"/>
            <ac:spMk id="76" creationId="{E7E097A5-FD4D-DFFB-66E5-9851E355D66D}"/>
          </ac:spMkLst>
        </pc:spChg>
        <pc:spChg chg="add mod">
          <ac:chgData name="Marco Schneider" userId="64993a62c00d7835" providerId="LiveId" clId="{D7219A55-E299-486D-AE5D-5DBD32B3D26F}" dt="2025-05-18T15:13:32.018" v="6739" actId="1076"/>
          <ac:spMkLst>
            <pc:docMk/>
            <pc:sldMk cId="3419774574" sldId="294"/>
            <ac:spMk id="77" creationId="{24C49985-D87E-2283-ADD3-57107177CAC0}"/>
          </ac:spMkLst>
        </pc:spChg>
      </pc:sldChg>
      <pc:sldChg chg="addSp delSp modSp add mod">
        <pc:chgData name="Marco Schneider" userId="64993a62c00d7835" providerId="LiveId" clId="{D7219A55-E299-486D-AE5D-5DBD32B3D26F}" dt="2025-05-19T15:14:29.887" v="9236" actId="207"/>
        <pc:sldMkLst>
          <pc:docMk/>
          <pc:sldMk cId="1185191201" sldId="295"/>
        </pc:sldMkLst>
        <pc:spChg chg="mod">
          <ac:chgData name="Marco Schneider" userId="64993a62c00d7835" providerId="LiveId" clId="{D7219A55-E299-486D-AE5D-5DBD32B3D26F}" dt="2025-05-19T15:14:29.887" v="9236" actId="207"/>
          <ac:spMkLst>
            <pc:docMk/>
            <pc:sldMk cId="1185191201" sldId="295"/>
            <ac:spMk id="2" creationId="{1D169D81-73A2-8A4A-5304-9E03113B6AFC}"/>
          </ac:spMkLst>
        </pc:spChg>
        <pc:spChg chg="mod">
          <ac:chgData name="Marco Schneider" userId="64993a62c00d7835" providerId="LiveId" clId="{D7219A55-E299-486D-AE5D-5DBD32B3D26F}" dt="2025-05-18T14:58:10.329" v="5933" actId="790"/>
          <ac:spMkLst>
            <pc:docMk/>
            <pc:sldMk cId="1185191201" sldId="295"/>
            <ac:spMk id="4" creationId="{CC2165FB-345C-EB5E-399A-3451B4022552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185191201" sldId="295"/>
            <ac:spMk id="5" creationId="{F4501FFE-06E3-70B9-A5E9-377740E8711D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185191201" sldId="295"/>
            <ac:spMk id="6" creationId="{1516FC0D-F7E5-9B13-1000-B6B4C5D9351D}"/>
          </ac:spMkLst>
        </pc:spChg>
        <pc:spChg chg="add mod">
          <ac:chgData name="Marco Schneider" userId="64993a62c00d7835" providerId="LiveId" clId="{D7219A55-E299-486D-AE5D-5DBD32B3D26F}" dt="2025-05-18T14:59:14.404" v="5967" actId="20577"/>
          <ac:spMkLst>
            <pc:docMk/>
            <pc:sldMk cId="1185191201" sldId="295"/>
            <ac:spMk id="7" creationId="{5E323C96-09DE-78B3-C20C-22E9A1F3CB77}"/>
          </ac:spMkLst>
        </pc:spChg>
        <pc:spChg chg="add mod">
          <ac:chgData name="Marco Schneider" userId="64993a62c00d7835" providerId="LiveId" clId="{D7219A55-E299-486D-AE5D-5DBD32B3D26F}" dt="2025-05-18T14:58:41.146" v="5948" actId="1076"/>
          <ac:spMkLst>
            <pc:docMk/>
            <pc:sldMk cId="1185191201" sldId="295"/>
            <ac:spMk id="9" creationId="{63DA02BC-9B6E-98E7-1164-1962B822A62B}"/>
          </ac:spMkLst>
        </pc:spChg>
        <pc:spChg chg="add mod">
          <ac:chgData name="Marco Schneider" userId="64993a62c00d7835" providerId="LiveId" clId="{D7219A55-E299-486D-AE5D-5DBD32B3D26F}" dt="2025-05-18T14:59:17.774" v="5971" actId="20577"/>
          <ac:spMkLst>
            <pc:docMk/>
            <pc:sldMk cId="1185191201" sldId="295"/>
            <ac:spMk id="10" creationId="{C3156863-99CC-C230-B4E6-B40E5697BCB1}"/>
          </ac:spMkLst>
        </pc:spChg>
        <pc:spChg chg="add mod">
          <ac:chgData name="Marco Schneider" userId="64993a62c00d7835" providerId="LiveId" clId="{D7219A55-E299-486D-AE5D-5DBD32B3D26F}" dt="2025-05-18T14:59:22.467" v="5977" actId="20577"/>
          <ac:spMkLst>
            <pc:docMk/>
            <pc:sldMk cId="1185191201" sldId="295"/>
            <ac:spMk id="11" creationId="{3D2EB4EC-727A-AC29-EAA1-8E423F3CDAD0}"/>
          </ac:spMkLst>
        </pc:spChg>
        <pc:spChg chg="add del mod">
          <ac:chgData name="Marco Schneider" userId="64993a62c00d7835" providerId="LiveId" clId="{D7219A55-E299-486D-AE5D-5DBD32B3D26F}" dt="2025-05-18T14:58:51.023" v="5953" actId="478"/>
          <ac:spMkLst>
            <pc:docMk/>
            <pc:sldMk cId="1185191201" sldId="295"/>
            <ac:spMk id="12" creationId="{D3759E5F-178D-482C-FB01-499AD24ECC6A}"/>
          </ac:spMkLst>
        </pc:spChg>
        <pc:spChg chg="add del mod">
          <ac:chgData name="Marco Schneider" userId="64993a62c00d7835" providerId="LiveId" clId="{D7219A55-E299-486D-AE5D-5DBD32B3D26F}" dt="2025-05-18T14:58:51.023" v="5953" actId="478"/>
          <ac:spMkLst>
            <pc:docMk/>
            <pc:sldMk cId="1185191201" sldId="295"/>
            <ac:spMk id="13" creationId="{AC5E06DE-1B89-A52B-EDB8-6A341D842A69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185191201" sldId="295"/>
            <ac:spMk id="14" creationId="{29A638D8-0AEA-C73B-736C-FEA73ECD52F1}"/>
          </ac:spMkLst>
        </pc:spChg>
        <pc:spChg chg="add mod">
          <ac:chgData name="Marco Schneider" userId="64993a62c00d7835" providerId="LiveId" clId="{D7219A55-E299-486D-AE5D-5DBD32B3D26F}" dt="2025-05-18T14:59:25.377" v="5981" actId="20577"/>
          <ac:spMkLst>
            <pc:docMk/>
            <pc:sldMk cId="1185191201" sldId="295"/>
            <ac:spMk id="15" creationId="{99D5975F-3A64-EC79-8450-7FA564359A64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185191201" sldId="295"/>
            <ac:spMk id="16" creationId="{4BB08976-4FB7-97DB-B7AB-E3B046077749}"/>
          </ac:spMkLst>
        </pc:spChg>
        <pc:spChg chg="add mod">
          <ac:chgData name="Marco Schneider" userId="64993a62c00d7835" providerId="LiveId" clId="{D7219A55-E299-486D-AE5D-5DBD32B3D26F}" dt="2025-05-18T14:59:05.406" v="5958" actId="14100"/>
          <ac:spMkLst>
            <pc:docMk/>
            <pc:sldMk cId="1185191201" sldId="295"/>
            <ac:spMk id="17" creationId="{311CA14F-E037-83EA-D0B4-B5414087EA29}"/>
          </ac:spMkLst>
        </pc:spChg>
        <pc:spChg chg="add mod">
          <ac:chgData name="Marco Schneider" userId="64993a62c00d7835" providerId="LiveId" clId="{D7219A55-E299-486D-AE5D-5DBD32B3D26F}" dt="2025-05-18T15:01:49.157" v="6062" actId="1076"/>
          <ac:spMkLst>
            <pc:docMk/>
            <pc:sldMk cId="1185191201" sldId="295"/>
            <ac:spMk id="18" creationId="{25DD9132-3AFD-9668-5B1B-ACCB9CA1D1DA}"/>
          </ac:spMkLst>
        </pc:spChg>
        <pc:spChg chg="add del mod">
          <ac:chgData name="Marco Schneider" userId="64993a62c00d7835" providerId="LiveId" clId="{D7219A55-E299-486D-AE5D-5DBD32B3D26F}" dt="2025-05-18T15:00:00.861" v="5985" actId="478"/>
          <ac:spMkLst>
            <pc:docMk/>
            <pc:sldMk cId="1185191201" sldId="295"/>
            <ac:spMk id="19" creationId="{6C8B9F80-EE63-64FA-8032-D8EA65E76399}"/>
          </ac:spMkLst>
        </pc:spChg>
        <pc:spChg chg="add mod">
          <ac:chgData name="Marco Schneider" userId="64993a62c00d7835" providerId="LiveId" clId="{D7219A55-E299-486D-AE5D-5DBD32B3D26F}" dt="2025-05-18T15:01:17.365" v="6021" actId="1076"/>
          <ac:spMkLst>
            <pc:docMk/>
            <pc:sldMk cId="1185191201" sldId="295"/>
            <ac:spMk id="20" creationId="{2BFEDF00-3FEC-7C9A-F44F-D5DF09494920}"/>
          </ac:spMkLst>
        </pc:spChg>
        <pc:spChg chg="add mod">
          <ac:chgData name="Marco Schneider" userId="64993a62c00d7835" providerId="LiveId" clId="{D7219A55-E299-486D-AE5D-5DBD32B3D26F}" dt="2025-05-18T15:01:17.365" v="6021" actId="1076"/>
          <ac:spMkLst>
            <pc:docMk/>
            <pc:sldMk cId="1185191201" sldId="295"/>
            <ac:spMk id="21" creationId="{A032DD07-4159-065B-EED1-8D53B7EAF068}"/>
          </ac:spMkLst>
        </pc:spChg>
        <pc:spChg chg="add mod">
          <ac:chgData name="Marco Schneider" userId="64993a62c00d7835" providerId="LiveId" clId="{D7219A55-E299-486D-AE5D-5DBD32B3D26F}" dt="2025-05-18T15:00:33.360" v="6010" actId="1076"/>
          <ac:spMkLst>
            <pc:docMk/>
            <pc:sldMk cId="1185191201" sldId="295"/>
            <ac:spMk id="22" creationId="{4654DE89-7AC0-F880-E8FE-8265FE9D0AC7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185191201" sldId="295"/>
            <ac:spMk id="25" creationId="{16E272D1-E823-EAAE-E492-FF54E4BD9824}"/>
          </ac:spMkLst>
        </pc:spChg>
        <pc:spChg chg="del">
          <ac:chgData name="Marco Schneider" userId="64993a62c00d7835" providerId="LiveId" clId="{D7219A55-E299-486D-AE5D-5DBD32B3D26F}" dt="2025-05-18T14:57:33.707" v="5901" actId="478"/>
          <ac:spMkLst>
            <pc:docMk/>
            <pc:sldMk cId="1185191201" sldId="295"/>
            <ac:spMk id="26" creationId="{4D7C23B9-3A67-3F87-ACD3-27B11009C5A6}"/>
          </ac:spMkLst>
        </pc:spChg>
        <pc:spChg chg="del">
          <ac:chgData name="Marco Schneider" userId="64993a62c00d7835" providerId="LiveId" clId="{D7219A55-E299-486D-AE5D-5DBD32B3D26F}" dt="2025-05-18T14:57:33.707" v="5901" actId="478"/>
          <ac:spMkLst>
            <pc:docMk/>
            <pc:sldMk cId="1185191201" sldId="295"/>
            <ac:spMk id="27" creationId="{75499B05-979C-F678-B4E1-52F2073FD4F0}"/>
          </ac:spMkLst>
        </pc:spChg>
        <pc:spChg chg="add mod">
          <ac:chgData name="Marco Schneider" userId="64993a62c00d7835" providerId="LiveId" clId="{D7219A55-E299-486D-AE5D-5DBD32B3D26F}" dt="2025-05-18T15:00:33.360" v="6010" actId="1076"/>
          <ac:spMkLst>
            <pc:docMk/>
            <pc:sldMk cId="1185191201" sldId="295"/>
            <ac:spMk id="28" creationId="{B22BEA9C-DB1A-B490-02F4-90E3B981EDFC}"/>
          </ac:spMkLst>
        </pc:spChg>
        <pc:spChg chg="add mod">
          <ac:chgData name="Marco Schneider" userId="64993a62c00d7835" providerId="LiveId" clId="{D7219A55-E299-486D-AE5D-5DBD32B3D26F}" dt="2025-05-18T15:00:33.360" v="6010" actId="1076"/>
          <ac:spMkLst>
            <pc:docMk/>
            <pc:sldMk cId="1185191201" sldId="295"/>
            <ac:spMk id="29" creationId="{7240EF5F-4FFA-1801-8E39-6F944B709EAF}"/>
          </ac:spMkLst>
        </pc:spChg>
        <pc:spChg chg="del">
          <ac:chgData name="Marco Schneider" userId="64993a62c00d7835" providerId="LiveId" clId="{D7219A55-E299-486D-AE5D-5DBD32B3D26F}" dt="2025-05-18T14:57:33.707" v="5901" actId="478"/>
          <ac:spMkLst>
            <pc:docMk/>
            <pc:sldMk cId="1185191201" sldId="295"/>
            <ac:spMk id="30" creationId="{91583899-3EDB-19EA-73E1-4B1786617054}"/>
          </ac:spMkLst>
        </pc:spChg>
        <pc:spChg chg="del">
          <ac:chgData name="Marco Schneider" userId="64993a62c00d7835" providerId="LiveId" clId="{D7219A55-E299-486D-AE5D-5DBD32B3D26F}" dt="2025-05-18T14:57:33.707" v="5901" actId="478"/>
          <ac:spMkLst>
            <pc:docMk/>
            <pc:sldMk cId="1185191201" sldId="295"/>
            <ac:spMk id="31" creationId="{2E735DDF-3B86-62C6-B96E-9F00E09F43C1}"/>
          </ac:spMkLst>
        </pc:spChg>
        <pc:spChg chg="del">
          <ac:chgData name="Marco Schneider" userId="64993a62c00d7835" providerId="LiveId" clId="{D7219A55-E299-486D-AE5D-5DBD32B3D26F}" dt="2025-05-18T14:57:33.707" v="5901" actId="478"/>
          <ac:spMkLst>
            <pc:docMk/>
            <pc:sldMk cId="1185191201" sldId="295"/>
            <ac:spMk id="32" creationId="{419C67C1-4B9B-910A-9798-6E1437A984C8}"/>
          </ac:spMkLst>
        </pc:spChg>
        <pc:spChg chg="del">
          <ac:chgData name="Marco Schneider" userId="64993a62c00d7835" providerId="LiveId" clId="{D7219A55-E299-486D-AE5D-5DBD32B3D26F}" dt="2025-05-18T14:57:33.707" v="5901" actId="478"/>
          <ac:spMkLst>
            <pc:docMk/>
            <pc:sldMk cId="1185191201" sldId="295"/>
            <ac:spMk id="33" creationId="{D643CEDB-E8E9-17F2-96AE-7EFAB1CC6018}"/>
          </ac:spMkLst>
        </pc:spChg>
        <pc:spChg chg="del">
          <ac:chgData name="Marco Schneider" userId="64993a62c00d7835" providerId="LiveId" clId="{D7219A55-E299-486D-AE5D-5DBD32B3D26F}" dt="2025-05-18T14:57:33.707" v="5901" actId="478"/>
          <ac:spMkLst>
            <pc:docMk/>
            <pc:sldMk cId="1185191201" sldId="295"/>
            <ac:spMk id="34" creationId="{7DC66AEE-5186-2AA6-5A8B-A93395CC02C3}"/>
          </ac:spMkLst>
        </pc:spChg>
        <pc:spChg chg="del">
          <ac:chgData name="Marco Schneider" userId="64993a62c00d7835" providerId="LiveId" clId="{D7219A55-E299-486D-AE5D-5DBD32B3D26F}" dt="2025-05-18T14:57:33.707" v="5901" actId="478"/>
          <ac:spMkLst>
            <pc:docMk/>
            <pc:sldMk cId="1185191201" sldId="295"/>
            <ac:spMk id="35" creationId="{AD67D101-4BCC-A0A6-D687-9FA14F322397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185191201" sldId="295"/>
            <ac:spMk id="36" creationId="{3DF8FEF5-AEEA-4705-A26D-1AD98AD59615}"/>
          </ac:spMkLst>
        </pc:spChg>
        <pc:spChg chg="del">
          <ac:chgData name="Marco Schneider" userId="64993a62c00d7835" providerId="LiveId" clId="{D7219A55-E299-486D-AE5D-5DBD32B3D26F}" dt="2025-05-18T14:57:33.707" v="5901" actId="478"/>
          <ac:spMkLst>
            <pc:docMk/>
            <pc:sldMk cId="1185191201" sldId="295"/>
            <ac:spMk id="39" creationId="{95AD5D36-FB28-414B-D6A2-2381F210B8FB}"/>
          </ac:spMkLst>
        </pc:spChg>
        <pc:spChg chg="del">
          <ac:chgData name="Marco Schneider" userId="64993a62c00d7835" providerId="LiveId" clId="{D7219A55-E299-486D-AE5D-5DBD32B3D26F}" dt="2025-05-18T15:13:39.648" v="6740" actId="478"/>
          <ac:spMkLst>
            <pc:docMk/>
            <pc:sldMk cId="1185191201" sldId="295"/>
            <ac:spMk id="40" creationId="{815A4B63-82EC-B040-AF37-E849529FAC9F}"/>
          </ac:spMkLst>
        </pc:spChg>
        <pc:spChg chg="add mod">
          <ac:chgData name="Marco Schneider" userId="64993a62c00d7835" providerId="LiveId" clId="{D7219A55-E299-486D-AE5D-5DBD32B3D26F}" dt="2025-05-18T15:00:33.360" v="6010" actId="1076"/>
          <ac:spMkLst>
            <pc:docMk/>
            <pc:sldMk cId="1185191201" sldId="295"/>
            <ac:spMk id="41" creationId="{67C5CD7B-BBF4-CFCF-D670-57D90A3D60EA}"/>
          </ac:spMkLst>
        </pc:spChg>
        <pc:spChg chg="add mod">
          <ac:chgData name="Marco Schneider" userId="64993a62c00d7835" providerId="LiveId" clId="{D7219A55-E299-486D-AE5D-5DBD32B3D26F}" dt="2025-05-18T15:00:40.585" v="6014" actId="20577"/>
          <ac:spMkLst>
            <pc:docMk/>
            <pc:sldMk cId="1185191201" sldId="295"/>
            <ac:spMk id="42" creationId="{B9AC3C29-7BC1-0C24-D232-9E81C2A90348}"/>
          </ac:spMkLst>
        </pc:spChg>
        <pc:spChg chg="add mod">
          <ac:chgData name="Marco Schneider" userId="64993a62c00d7835" providerId="LiveId" clId="{D7219A55-E299-486D-AE5D-5DBD32B3D26F}" dt="2025-05-18T15:00:45.473" v="6020" actId="20577"/>
          <ac:spMkLst>
            <pc:docMk/>
            <pc:sldMk cId="1185191201" sldId="295"/>
            <ac:spMk id="43" creationId="{364EB408-945B-4487-0386-61C3A971A031}"/>
          </ac:spMkLst>
        </pc:spChg>
        <pc:spChg chg="add mod">
          <ac:chgData name="Marco Schneider" userId="64993a62c00d7835" providerId="LiveId" clId="{D7219A55-E299-486D-AE5D-5DBD32B3D26F}" dt="2025-05-18T15:00:33.360" v="6010" actId="1076"/>
          <ac:spMkLst>
            <pc:docMk/>
            <pc:sldMk cId="1185191201" sldId="295"/>
            <ac:spMk id="44" creationId="{1BCB9800-0858-5549-C000-85078B93DDC3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185191201" sldId="295"/>
            <ac:spMk id="46" creationId="{27BCCCD1-36A4-B33A-44DD-F1EA353DB847}"/>
          </ac:spMkLst>
        </pc:spChg>
        <pc:spChg chg="add mod">
          <ac:chgData name="Marco Schneider" userId="64993a62c00d7835" providerId="LiveId" clId="{D7219A55-E299-486D-AE5D-5DBD32B3D26F}" dt="2025-05-18T15:02:11.325" v="6071" actId="1076"/>
          <ac:spMkLst>
            <pc:docMk/>
            <pc:sldMk cId="1185191201" sldId="295"/>
            <ac:spMk id="47" creationId="{4C69BE58-BB82-FB9A-DA81-CA0ECF0AA314}"/>
          </ac:spMkLst>
        </pc:spChg>
        <pc:spChg chg="del mod">
          <ac:chgData name="Marco Schneider" userId="64993a62c00d7835" providerId="LiveId" clId="{D7219A55-E299-486D-AE5D-5DBD32B3D26F}" dt="2025-05-18T15:00:16.855" v="6006" actId="478"/>
          <ac:spMkLst>
            <pc:docMk/>
            <pc:sldMk cId="1185191201" sldId="295"/>
            <ac:spMk id="51" creationId="{82EF0349-C668-6CC1-F490-06A6231309DB}"/>
          </ac:spMkLst>
        </pc:spChg>
        <pc:spChg chg="del mod">
          <ac:chgData name="Marco Schneider" userId="64993a62c00d7835" providerId="LiveId" clId="{D7219A55-E299-486D-AE5D-5DBD32B3D26F}" dt="2025-05-18T15:00:16.855" v="6006" actId="478"/>
          <ac:spMkLst>
            <pc:docMk/>
            <pc:sldMk cId="1185191201" sldId="295"/>
            <ac:spMk id="53" creationId="{34F54295-EF5D-3A8E-CA05-1DFD35C92B8F}"/>
          </ac:spMkLst>
        </pc:spChg>
        <pc:spChg chg="del mod">
          <ac:chgData name="Marco Schneider" userId="64993a62c00d7835" providerId="LiveId" clId="{D7219A55-E299-486D-AE5D-5DBD32B3D26F}" dt="2025-05-18T15:00:16.855" v="6006" actId="478"/>
          <ac:spMkLst>
            <pc:docMk/>
            <pc:sldMk cId="1185191201" sldId="295"/>
            <ac:spMk id="54" creationId="{C60E202D-4EB4-84F4-FF61-B3D83EC7E0B9}"/>
          </ac:spMkLst>
        </pc:spChg>
        <pc:spChg chg="del mod">
          <ac:chgData name="Marco Schneider" userId="64993a62c00d7835" providerId="LiveId" clId="{D7219A55-E299-486D-AE5D-5DBD32B3D26F}" dt="2025-05-18T15:00:16.855" v="6006" actId="478"/>
          <ac:spMkLst>
            <pc:docMk/>
            <pc:sldMk cId="1185191201" sldId="295"/>
            <ac:spMk id="55" creationId="{358CACBA-EEBF-2B3F-6BE4-FE66A6211E57}"/>
          </ac:spMkLst>
        </pc:spChg>
        <pc:spChg chg="del mod">
          <ac:chgData name="Marco Schneider" userId="64993a62c00d7835" providerId="LiveId" clId="{D7219A55-E299-486D-AE5D-5DBD32B3D26F}" dt="2025-05-18T15:00:16.855" v="6006" actId="478"/>
          <ac:spMkLst>
            <pc:docMk/>
            <pc:sldMk cId="1185191201" sldId="295"/>
            <ac:spMk id="57" creationId="{0C600065-6C1F-A534-B7F4-A752AADEA5A7}"/>
          </ac:spMkLst>
        </pc:spChg>
        <pc:spChg chg="del">
          <ac:chgData name="Marco Schneider" userId="64993a62c00d7835" providerId="LiveId" clId="{D7219A55-E299-486D-AE5D-5DBD32B3D26F}" dt="2025-05-18T15:00:16.855" v="6006" actId="478"/>
          <ac:spMkLst>
            <pc:docMk/>
            <pc:sldMk cId="1185191201" sldId="295"/>
            <ac:spMk id="59" creationId="{7632F930-15D3-0AD5-F21B-FC0244D9CC2D}"/>
          </ac:spMkLst>
        </pc:spChg>
        <pc:spChg chg="del mod">
          <ac:chgData name="Marco Schneider" userId="64993a62c00d7835" providerId="LiveId" clId="{D7219A55-E299-486D-AE5D-5DBD32B3D26F}" dt="2025-05-18T15:00:16.855" v="6006" actId="478"/>
          <ac:spMkLst>
            <pc:docMk/>
            <pc:sldMk cId="1185191201" sldId="295"/>
            <ac:spMk id="62" creationId="{DB024768-9F05-F387-3748-6D340207ABE8}"/>
          </ac:spMkLst>
        </pc:spChg>
        <pc:spChg chg="del mod">
          <ac:chgData name="Marco Schneider" userId="64993a62c00d7835" providerId="LiveId" clId="{D7219A55-E299-486D-AE5D-5DBD32B3D26F}" dt="2025-05-18T15:00:16.855" v="6006" actId="478"/>
          <ac:spMkLst>
            <pc:docMk/>
            <pc:sldMk cId="1185191201" sldId="295"/>
            <ac:spMk id="63" creationId="{AA507538-1308-7B96-29A9-0301FDED4AD3}"/>
          </ac:spMkLst>
        </pc:spChg>
        <pc:spChg chg="del mod">
          <ac:chgData name="Marco Schneider" userId="64993a62c00d7835" providerId="LiveId" clId="{D7219A55-E299-486D-AE5D-5DBD32B3D26F}" dt="2025-05-18T15:00:16.855" v="6006" actId="478"/>
          <ac:spMkLst>
            <pc:docMk/>
            <pc:sldMk cId="1185191201" sldId="295"/>
            <ac:spMk id="67" creationId="{A5580D9F-D641-73DB-2339-AB4DE9BCFCFB}"/>
          </ac:spMkLst>
        </pc:spChg>
        <pc:spChg chg="mod">
          <ac:chgData name="Marco Schneider" userId="64993a62c00d7835" providerId="LiveId" clId="{D7219A55-E299-486D-AE5D-5DBD32B3D26F}" dt="2025-05-18T14:58:19.789" v="5944" actId="20577"/>
          <ac:spMkLst>
            <pc:docMk/>
            <pc:sldMk cId="1185191201" sldId="295"/>
            <ac:spMk id="68" creationId="{FD644454-AC5E-3276-D0EA-6CBD1BD587CE}"/>
          </ac:spMkLst>
        </pc:spChg>
        <pc:spChg chg="add mod">
          <ac:chgData name="Marco Schneider" userId="64993a62c00d7835" providerId="LiveId" clId="{D7219A55-E299-486D-AE5D-5DBD32B3D26F}" dt="2025-05-18T15:08:52.579" v="6315" actId="207"/>
          <ac:spMkLst>
            <pc:docMk/>
            <pc:sldMk cId="1185191201" sldId="295"/>
            <ac:spMk id="69" creationId="{0660344C-AC0F-B169-57C1-68F396CA0645}"/>
          </ac:spMkLst>
        </pc:spChg>
        <pc:spChg chg="add del mod">
          <ac:chgData name="Marco Schneider" userId="64993a62c00d7835" providerId="LiveId" clId="{D7219A55-E299-486D-AE5D-5DBD32B3D26F}" dt="2025-05-18T15:02:25.433" v="6074" actId="478"/>
          <ac:spMkLst>
            <pc:docMk/>
            <pc:sldMk cId="1185191201" sldId="295"/>
            <ac:spMk id="70" creationId="{A8725373-8C1E-EE96-C28A-ECF325BD424F}"/>
          </ac:spMkLst>
        </pc:spChg>
        <pc:spChg chg="mod">
          <ac:chgData name="Marco Schneider" userId="64993a62c00d7835" providerId="LiveId" clId="{D7219A55-E299-486D-AE5D-5DBD32B3D26F}" dt="2025-05-18T14:57:39.800" v="5902" actId="1076"/>
          <ac:spMkLst>
            <pc:docMk/>
            <pc:sldMk cId="1185191201" sldId="295"/>
            <ac:spMk id="71" creationId="{74B33C99-D40E-C6E2-478F-A572EB2B2BA0}"/>
          </ac:spMkLst>
        </pc:spChg>
        <pc:spChg chg="mod">
          <ac:chgData name="Marco Schneider" userId="64993a62c00d7835" providerId="LiveId" clId="{D7219A55-E299-486D-AE5D-5DBD32B3D26F}" dt="2025-05-18T14:59:20.090" v="5975" actId="20577"/>
          <ac:spMkLst>
            <pc:docMk/>
            <pc:sldMk cId="1185191201" sldId="295"/>
            <ac:spMk id="72" creationId="{882D195D-1C33-3697-66C8-F26B5345B720}"/>
          </ac:spMkLst>
        </pc:spChg>
        <pc:spChg chg="del mod">
          <ac:chgData name="Marco Schneider" userId="64993a62c00d7835" providerId="LiveId" clId="{D7219A55-E299-486D-AE5D-5DBD32B3D26F}" dt="2025-05-18T15:00:16.855" v="6006" actId="478"/>
          <ac:spMkLst>
            <pc:docMk/>
            <pc:sldMk cId="1185191201" sldId="295"/>
            <ac:spMk id="73" creationId="{A9573612-8FC3-EA99-12CB-BC350BDAF356}"/>
          </ac:spMkLst>
        </pc:spChg>
        <pc:spChg chg="add mod">
          <ac:chgData name="Marco Schneider" userId="64993a62c00d7835" providerId="LiveId" clId="{D7219A55-E299-486D-AE5D-5DBD32B3D26F}" dt="2025-05-18T15:08:52.579" v="6315" actId="207"/>
          <ac:spMkLst>
            <pc:docMk/>
            <pc:sldMk cId="1185191201" sldId="295"/>
            <ac:spMk id="76" creationId="{53133EBD-6265-1EC6-912B-E634AC28D790}"/>
          </ac:spMkLst>
        </pc:spChg>
        <pc:spChg chg="add del mod">
          <ac:chgData name="Marco Schneider" userId="64993a62c00d7835" providerId="LiveId" clId="{D7219A55-E299-486D-AE5D-5DBD32B3D26F}" dt="2025-05-18T15:02:25.433" v="6074" actId="478"/>
          <ac:spMkLst>
            <pc:docMk/>
            <pc:sldMk cId="1185191201" sldId="295"/>
            <ac:spMk id="77" creationId="{EB21E3B0-9A76-7B09-D71D-1D5B7D5BD4DF}"/>
          </ac:spMkLst>
        </pc:spChg>
        <pc:spChg chg="add mod">
          <ac:chgData name="Marco Schneider" userId="64993a62c00d7835" providerId="LiveId" clId="{D7219A55-E299-486D-AE5D-5DBD32B3D26F}" dt="2025-05-18T15:08:52.579" v="6315" actId="207"/>
          <ac:spMkLst>
            <pc:docMk/>
            <pc:sldMk cId="1185191201" sldId="295"/>
            <ac:spMk id="78" creationId="{1DB20CF5-CCAD-FB74-CA56-02FA533C0DDD}"/>
          </ac:spMkLst>
        </pc:spChg>
        <pc:spChg chg="add del mod">
          <ac:chgData name="Marco Schneider" userId="64993a62c00d7835" providerId="LiveId" clId="{D7219A55-E299-486D-AE5D-5DBD32B3D26F}" dt="2025-05-18T15:02:25.433" v="6074" actId="478"/>
          <ac:spMkLst>
            <pc:docMk/>
            <pc:sldMk cId="1185191201" sldId="295"/>
            <ac:spMk id="79" creationId="{21090729-FB91-1C22-F570-D5D8C650E681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185191201" sldId="295"/>
            <ac:spMk id="80" creationId="{37E9FEFB-BB7F-F287-5BB7-B50650B68651}"/>
          </ac:spMkLst>
        </pc:spChg>
        <pc:spChg chg="add del mod">
          <ac:chgData name="Marco Schneider" userId="64993a62c00d7835" providerId="LiveId" clId="{D7219A55-E299-486D-AE5D-5DBD32B3D26F}" dt="2025-05-18T15:02:25.433" v="6074" actId="478"/>
          <ac:spMkLst>
            <pc:docMk/>
            <pc:sldMk cId="1185191201" sldId="295"/>
            <ac:spMk id="81" creationId="{77EF7962-BEA9-33C0-36DD-F90FBDEAF30B}"/>
          </ac:spMkLst>
        </pc:spChg>
        <pc:spChg chg="add mod">
          <ac:chgData name="Marco Schneider" userId="64993a62c00d7835" providerId="LiveId" clId="{D7219A55-E299-486D-AE5D-5DBD32B3D26F}" dt="2025-05-18T15:02:16.850" v="6073" actId="1076"/>
          <ac:spMkLst>
            <pc:docMk/>
            <pc:sldMk cId="1185191201" sldId="295"/>
            <ac:spMk id="82" creationId="{F52B7C40-EB4B-BE75-741E-22DA50FFD7BF}"/>
          </ac:spMkLst>
        </pc:spChg>
        <pc:spChg chg="add mod">
          <ac:chgData name="Marco Schneider" userId="64993a62c00d7835" providerId="LiveId" clId="{D7219A55-E299-486D-AE5D-5DBD32B3D26F}" dt="2025-05-18T15:02:58.861" v="6095" actId="14100"/>
          <ac:spMkLst>
            <pc:docMk/>
            <pc:sldMk cId="1185191201" sldId="295"/>
            <ac:spMk id="83" creationId="{623D0908-149A-1D85-0F97-88DBB574F187}"/>
          </ac:spMkLst>
        </pc:spChg>
        <pc:spChg chg="add mod">
          <ac:chgData name="Marco Schneider" userId="64993a62c00d7835" providerId="LiveId" clId="{D7219A55-E299-486D-AE5D-5DBD32B3D26F}" dt="2025-05-18T15:03:06.622" v="6115" actId="1076"/>
          <ac:spMkLst>
            <pc:docMk/>
            <pc:sldMk cId="1185191201" sldId="295"/>
            <ac:spMk id="84" creationId="{757D9A3D-E310-BFFE-212E-DCC3B73AFBC7}"/>
          </ac:spMkLst>
        </pc:spChg>
        <pc:spChg chg="add mod">
          <ac:chgData name="Marco Schneider" userId="64993a62c00d7835" providerId="LiveId" clId="{D7219A55-E299-486D-AE5D-5DBD32B3D26F}" dt="2025-05-18T15:08:55.077" v="6316" actId="207"/>
          <ac:spMkLst>
            <pc:docMk/>
            <pc:sldMk cId="1185191201" sldId="295"/>
            <ac:spMk id="85" creationId="{6B857D19-FDB5-8754-7A12-18BF796F7CF0}"/>
          </ac:spMkLst>
        </pc:spChg>
        <pc:spChg chg="add mod">
          <ac:chgData name="Marco Schneider" userId="64993a62c00d7835" providerId="LiveId" clId="{D7219A55-E299-486D-AE5D-5DBD32B3D26F}" dt="2025-05-18T15:03:42.456" v="6136" actId="14100"/>
          <ac:spMkLst>
            <pc:docMk/>
            <pc:sldMk cId="1185191201" sldId="295"/>
            <ac:spMk id="86" creationId="{0564354B-0AF4-0149-C0C7-04205422C438}"/>
          </ac:spMkLst>
        </pc:spChg>
        <pc:spChg chg="add del">
          <ac:chgData name="Marco Schneider" userId="64993a62c00d7835" providerId="LiveId" clId="{D7219A55-E299-486D-AE5D-5DBD32B3D26F}" dt="2025-05-18T15:03:59.319" v="6138" actId="22"/>
          <ac:spMkLst>
            <pc:docMk/>
            <pc:sldMk cId="1185191201" sldId="295"/>
            <ac:spMk id="88" creationId="{F6F2A53E-3066-F949-02B6-B39F7918D3D3}"/>
          </ac:spMkLst>
        </pc:spChg>
        <pc:spChg chg="add mod">
          <ac:chgData name="Marco Schneider" userId="64993a62c00d7835" providerId="LiveId" clId="{D7219A55-E299-486D-AE5D-5DBD32B3D26F}" dt="2025-05-18T15:04:55.857" v="6150" actId="1076"/>
          <ac:spMkLst>
            <pc:docMk/>
            <pc:sldMk cId="1185191201" sldId="295"/>
            <ac:spMk id="89" creationId="{1A179282-9195-7C96-6FA5-5AC02F29F761}"/>
          </ac:spMkLst>
        </pc:spChg>
        <pc:spChg chg="add mod">
          <ac:chgData name="Marco Schneider" userId="64993a62c00d7835" providerId="LiveId" clId="{D7219A55-E299-486D-AE5D-5DBD32B3D26F}" dt="2025-05-18T15:07:56.595" v="6270" actId="1076"/>
          <ac:spMkLst>
            <pc:docMk/>
            <pc:sldMk cId="1185191201" sldId="295"/>
            <ac:spMk id="90" creationId="{838B87E9-2DE7-79E0-322E-EF23FDDD8EC3}"/>
          </ac:spMkLst>
        </pc:spChg>
        <pc:spChg chg="add mod">
          <ac:chgData name="Marco Schneider" userId="64993a62c00d7835" providerId="LiveId" clId="{D7219A55-E299-486D-AE5D-5DBD32B3D26F}" dt="2025-05-18T15:07:56.595" v="6270" actId="1076"/>
          <ac:spMkLst>
            <pc:docMk/>
            <pc:sldMk cId="1185191201" sldId="295"/>
            <ac:spMk id="91" creationId="{24D5F760-C6EF-571B-B133-6EDBE30399B3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185191201" sldId="295"/>
            <ac:spMk id="92" creationId="{9B163A76-B3CD-B62F-C10D-9912E7C71FAC}"/>
          </ac:spMkLst>
        </pc:spChg>
        <pc:spChg chg="add mod">
          <ac:chgData name="Marco Schneider" userId="64993a62c00d7835" providerId="LiveId" clId="{D7219A55-E299-486D-AE5D-5DBD32B3D26F}" dt="2025-05-18T15:07:48.964" v="6269" actId="1037"/>
          <ac:spMkLst>
            <pc:docMk/>
            <pc:sldMk cId="1185191201" sldId="295"/>
            <ac:spMk id="93" creationId="{F9CB4BCE-186A-368A-4D2A-C9D751ABED52}"/>
          </ac:spMkLst>
        </pc:spChg>
        <pc:spChg chg="add mod">
          <ac:chgData name="Marco Schneider" userId="64993a62c00d7835" providerId="LiveId" clId="{D7219A55-E299-486D-AE5D-5DBD32B3D26F}" dt="2025-05-19T08:35:36.887" v="7946" actId="790"/>
          <ac:spMkLst>
            <pc:docMk/>
            <pc:sldMk cId="1185191201" sldId="295"/>
            <ac:spMk id="94" creationId="{F869B228-914E-A7F4-D65A-75E74FF42110}"/>
          </ac:spMkLst>
        </pc:spChg>
        <pc:spChg chg="add mod">
          <ac:chgData name="Marco Schneider" userId="64993a62c00d7835" providerId="LiveId" clId="{D7219A55-E299-486D-AE5D-5DBD32B3D26F}" dt="2025-05-18T15:15:12.001" v="7008" actId="11"/>
          <ac:spMkLst>
            <pc:docMk/>
            <pc:sldMk cId="1185191201" sldId="295"/>
            <ac:spMk id="95" creationId="{DCBE2C92-6BA3-28CA-E420-C5BDEEE18DC9}"/>
          </ac:spMkLst>
        </pc:spChg>
      </pc:sldChg>
      <pc:sldChg chg="addSp delSp modSp new del mod">
        <pc:chgData name="Marco Schneider" userId="64993a62c00d7835" providerId="LiveId" clId="{D7219A55-E299-486D-AE5D-5DBD32B3D26F}" dt="2025-05-18T15:15:17.418" v="7009" actId="47"/>
        <pc:sldMkLst>
          <pc:docMk/>
          <pc:sldMk cId="4120855122" sldId="296"/>
        </pc:sldMkLst>
        <pc:spChg chg="add del mod">
          <ac:chgData name="Marco Schneider" userId="64993a62c00d7835" providerId="LiveId" clId="{D7219A55-E299-486D-AE5D-5DBD32B3D26F}" dt="2025-05-18T15:07:00.731" v="6198" actId="478"/>
          <ac:spMkLst>
            <pc:docMk/>
            <pc:sldMk cId="4120855122" sldId="296"/>
            <ac:spMk id="8" creationId="{491F90E8-7468-AB86-A7E9-8297B478A0E8}"/>
          </ac:spMkLst>
        </pc:spChg>
        <pc:spChg chg="add del mod">
          <ac:chgData name="Marco Schneider" userId="64993a62c00d7835" providerId="LiveId" clId="{D7219A55-E299-486D-AE5D-5DBD32B3D26F}" dt="2025-05-18T15:06:58.956" v="6197" actId="478"/>
          <ac:spMkLst>
            <pc:docMk/>
            <pc:sldMk cId="4120855122" sldId="296"/>
            <ac:spMk id="9" creationId="{9D4EC716-AD4A-8583-60DB-F0507152C891}"/>
          </ac:spMkLst>
        </pc:spChg>
      </pc:sldChg>
      <pc:sldChg chg="modSp add mod">
        <pc:chgData name="Marco Schneider" userId="64993a62c00d7835" providerId="LiveId" clId="{D7219A55-E299-486D-AE5D-5DBD32B3D26F}" dt="2025-05-19T08:35:36.887" v="7946" actId="790"/>
        <pc:sldMkLst>
          <pc:docMk/>
          <pc:sldMk cId="4220690767" sldId="296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20690767" sldId="296"/>
            <ac:spMk id="5" creationId="{47E1BFEA-4819-625A-9E52-2EC6640470BF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20690767" sldId="296"/>
            <ac:spMk id="6" creationId="{31C976E5-997D-C3B5-6D2F-86371837F0C3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20690767" sldId="296"/>
            <ac:spMk id="7" creationId="{D917226D-37B9-5516-04BE-39B0662FF547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20690767" sldId="296"/>
            <ac:spMk id="18" creationId="{A4805ECE-A55E-93D3-4720-D1A17E1073B4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4220690767" sldId="296"/>
            <ac:spMk id="19" creationId="{43903274-914E-A9A2-0D95-AA0769180F90}"/>
          </ac:spMkLst>
        </pc:spChg>
      </pc:sldChg>
      <pc:sldChg chg="modSp add mod ord">
        <pc:chgData name="Marco Schneider" userId="64993a62c00d7835" providerId="LiveId" clId="{D7219A55-E299-486D-AE5D-5DBD32B3D26F}" dt="2025-05-19T08:35:36.887" v="7946" actId="790"/>
        <pc:sldMkLst>
          <pc:docMk/>
          <pc:sldMk cId="3291027276" sldId="297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291027276" sldId="297"/>
            <ac:spMk id="5" creationId="{D3726A6E-C4D4-6DB5-2B32-9E1D709CE344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291027276" sldId="297"/>
            <ac:spMk id="6" creationId="{29421C99-60B8-2DE8-904F-B97796E9246B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291027276" sldId="297"/>
            <ac:spMk id="7" creationId="{97D94934-8CF7-0FB4-9405-23454915949B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291027276" sldId="297"/>
            <ac:spMk id="18" creationId="{E320920F-C8D7-2489-6448-B0F8CC09FC38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291027276" sldId="297"/>
            <ac:spMk id="19" creationId="{C1BB69AD-96D9-D575-9DCF-063FEB0A18D1}"/>
          </ac:spMkLst>
        </pc:spChg>
      </pc:sldChg>
      <pc:sldChg chg="modSp add mod ord">
        <pc:chgData name="Marco Schneider" userId="64993a62c00d7835" providerId="LiveId" clId="{D7219A55-E299-486D-AE5D-5DBD32B3D26F}" dt="2025-05-19T08:53:28.451" v="8700" actId="20577"/>
        <pc:sldMkLst>
          <pc:docMk/>
          <pc:sldMk cId="1683613236" sldId="480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683613236" sldId="480"/>
            <ac:spMk id="6" creationId="{41406247-215D-AB4D-9082-59FF931B7BC3}"/>
          </ac:spMkLst>
        </pc:spChg>
        <pc:spChg chg="mod">
          <ac:chgData name="Marco Schneider" userId="64993a62c00d7835" providerId="LiveId" clId="{D7219A55-E299-486D-AE5D-5DBD32B3D26F}" dt="2025-05-19T08:53:28.451" v="8700" actId="20577"/>
          <ac:spMkLst>
            <pc:docMk/>
            <pc:sldMk cId="1683613236" sldId="480"/>
            <ac:spMk id="7" creationId="{27C3D82B-1511-8780-98CB-E409BCC9B7BC}"/>
          </ac:spMkLst>
        </pc:spChg>
      </pc:sldChg>
      <pc:sldChg chg="modSp new mod ord">
        <pc:chgData name="Marco Schneider" userId="64993a62c00d7835" providerId="LiveId" clId="{D7219A55-E299-486D-AE5D-5DBD32B3D26F}" dt="2025-05-19T08:35:36.887" v="7946" actId="790"/>
        <pc:sldMkLst>
          <pc:docMk/>
          <pc:sldMk cId="1569954908" sldId="481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569954908" sldId="481"/>
            <ac:spMk id="4" creationId="{88809A5D-ADC4-ED24-6E82-CCCCEBF68D4A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569954908" sldId="481"/>
            <ac:spMk id="5" creationId="{AB62C39A-4598-1E4B-49F3-74DDC4D7D7F1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569954908" sldId="481"/>
            <ac:spMk id="6" creationId="{7A7D643B-B69D-4AEB-F5F0-EF3E196D78E1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569954908" sldId="481"/>
            <ac:spMk id="7" creationId="{3A4555BE-1B0C-422B-5B3F-A120A3C6465A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569954908" sldId="481"/>
            <ac:spMk id="8" creationId="{8F53E54A-7FA4-24DB-0A0C-426E0A789AAA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569954908" sldId="481"/>
            <ac:spMk id="11" creationId="{29A0B9FD-1B02-F17B-18CB-9DE30E07DFF9}"/>
          </ac:spMkLst>
        </pc:spChg>
      </pc:sldChg>
      <pc:sldChg chg="addSp modSp mod ord">
        <pc:chgData name="Marco Schneider" userId="64993a62c00d7835" providerId="LiveId" clId="{D7219A55-E299-486D-AE5D-5DBD32B3D26F}" dt="2025-05-19T08:35:36.887" v="7946" actId="790"/>
        <pc:sldMkLst>
          <pc:docMk/>
          <pc:sldMk cId="1477095367" sldId="482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477095367" sldId="482"/>
            <ac:spMk id="3" creationId="{2058438E-AA8E-C879-1428-C0A3BA53D962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477095367" sldId="482"/>
            <ac:spMk id="4" creationId="{988FEE9E-956C-9587-EC60-E8CA4DE31549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477095367" sldId="482"/>
            <ac:spMk id="5" creationId="{FBF354BA-ED65-699C-C02E-A4E77C761B46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477095367" sldId="482"/>
            <ac:spMk id="6" creationId="{38192E30-A74E-D0AA-0720-5874119FEC5B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477095367" sldId="482"/>
            <ac:spMk id="7" creationId="{DEB452E1-F122-53F1-DF90-C6C996A2E4FF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477095367" sldId="482"/>
            <ac:spMk id="13" creationId="{F8329FB2-4BEE-8F87-B8DE-9F7BFB6FD599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477095367" sldId="482"/>
            <ac:spMk id="14" creationId="{47145FB6-0D73-A999-911B-4661335A17B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477095367" sldId="482"/>
            <ac:spMk id="16" creationId="{09591FC1-6C98-E33D-B3A2-E90856CD5229}"/>
          </ac:spMkLst>
        </pc:spChg>
        <pc:grpChg chg="add mod">
          <ac:chgData name="Marco Schneider" userId="64993a62c00d7835" providerId="LiveId" clId="{D7219A55-E299-486D-AE5D-5DBD32B3D26F}" dt="2025-05-19T08:16:26.387" v="7250" actId="1076"/>
          <ac:grpSpMkLst>
            <pc:docMk/>
            <pc:sldMk cId="1477095367" sldId="482"/>
            <ac:grpSpMk id="2" creationId="{50E5DA75-FE5E-9632-2B8D-0D6EBEE666B9}"/>
          </ac:grpSpMkLst>
        </pc:grpChg>
      </pc:sldChg>
      <pc:sldChg chg="modSp mod ord">
        <pc:chgData name="Marco Schneider" userId="64993a62c00d7835" providerId="LiveId" clId="{D7219A55-E299-486D-AE5D-5DBD32B3D26F}" dt="2025-05-19T08:35:36.887" v="7946" actId="790"/>
        <pc:sldMkLst>
          <pc:docMk/>
          <pc:sldMk cId="3727068767" sldId="484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727068767" sldId="484"/>
            <ac:spMk id="5" creationId="{03EC3A39-C064-191F-BB69-1DD51F54B105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727068767" sldId="484"/>
            <ac:spMk id="6" creationId="{6C3F19F9-1840-EE76-2DC3-750F0D09DBB9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727068767" sldId="484"/>
            <ac:spMk id="7" creationId="{FF9B2CDD-F95D-4AA4-1CD0-CC4CEE4AB8A9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727068767" sldId="484"/>
            <ac:spMk id="10" creationId="{01A67BF2-7240-7B9D-7727-B7A4043C10D7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727068767" sldId="484"/>
            <ac:spMk id="11" creationId="{E579E7BC-0FAF-6FB7-FA85-79EDFD3F16D6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727068767" sldId="484"/>
            <ac:spMk id="12" creationId="{A976C310-D849-671C-DC72-003BE20C42D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727068767" sldId="484"/>
            <ac:spMk id="13" creationId="{89F65F5B-4D8C-307A-42BD-E0EAA8189F03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3727068767" sldId="484"/>
            <ac:spMk id="14" creationId="{AE280001-38AD-44F6-E071-7E3D32746AF7}"/>
          </ac:spMkLst>
        </pc:spChg>
        <pc:graphicFrameChg chg="modGraphic">
          <ac:chgData name="Marco Schneider" userId="64993a62c00d7835" providerId="LiveId" clId="{D7219A55-E299-486D-AE5D-5DBD32B3D26F}" dt="2025-05-19T08:35:36.887" v="7946" actId="790"/>
          <ac:graphicFrameMkLst>
            <pc:docMk/>
            <pc:sldMk cId="3727068767" sldId="484"/>
            <ac:graphicFrameMk id="8" creationId="{D4380585-5BF0-EB09-B7BD-F989825FCEFF}"/>
          </ac:graphicFrameMkLst>
        </pc:graphicFrameChg>
        <pc:graphicFrameChg chg="modGraphic">
          <ac:chgData name="Marco Schneider" userId="64993a62c00d7835" providerId="LiveId" clId="{D7219A55-E299-486D-AE5D-5DBD32B3D26F}" dt="2025-05-19T08:35:36.887" v="7946" actId="790"/>
          <ac:graphicFrameMkLst>
            <pc:docMk/>
            <pc:sldMk cId="3727068767" sldId="484"/>
            <ac:graphicFrameMk id="9" creationId="{7D67DC64-1EAE-ED71-F65F-7C20509667D3}"/>
          </ac:graphicFrameMkLst>
        </pc:graphicFrameChg>
      </pc:sldChg>
      <pc:sldChg chg="addSp delSp modSp mod ord">
        <pc:chgData name="Marco Schneider" userId="64993a62c00d7835" providerId="LiveId" clId="{D7219A55-E299-486D-AE5D-5DBD32B3D26F}" dt="2025-05-19T08:35:36.887" v="7946" actId="790"/>
        <pc:sldMkLst>
          <pc:docMk/>
          <pc:sldMk cId="2953034963" sldId="485"/>
        </pc:sldMkLst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953034963" sldId="485"/>
            <ac:spMk id="5" creationId="{6D0FA75D-2D4F-BB01-2ED5-00DF2B11F9EF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953034963" sldId="485"/>
            <ac:spMk id="6" creationId="{33615995-F4F1-3931-C16E-EB9C8AD5CF88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953034963" sldId="485"/>
            <ac:spMk id="7" creationId="{BAF011EE-8E7B-08C3-5393-AB10C52956F5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953034963" sldId="485"/>
            <ac:spMk id="8" creationId="{E01C9608-FF0C-2F45-42D6-42FBC69C60FE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953034963" sldId="485"/>
            <ac:spMk id="9" creationId="{FFB031CD-8F50-7BD8-A6CB-66FFF0830E8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953034963" sldId="485"/>
            <ac:spMk id="13" creationId="{22E2EA31-A09F-6F1F-A89F-89EC4D28FCBB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953034963" sldId="485"/>
            <ac:spMk id="14" creationId="{F36123A0-B772-C04D-B92A-A86040B8551E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2953034963" sldId="485"/>
            <ac:spMk id="16" creationId="{22717FE4-AD8F-E9AF-8EA0-409E331024FD}"/>
          </ac:spMkLst>
        </pc:spChg>
        <pc:grpChg chg="add mod">
          <ac:chgData name="Marco Schneider" userId="64993a62c00d7835" providerId="LiveId" clId="{D7219A55-E299-486D-AE5D-5DBD32B3D26F}" dt="2025-05-19T08:16:32.664" v="7252" actId="1076"/>
          <ac:grpSpMkLst>
            <pc:docMk/>
            <pc:sldMk cId="2953034963" sldId="485"/>
            <ac:grpSpMk id="2" creationId="{A255B8B5-08CC-0A25-3E4F-42387CF9B43B}"/>
          </ac:grpSpMkLst>
        </pc:grpChg>
        <pc:picChg chg="mod">
          <ac:chgData name="Marco Schneider" userId="64993a62c00d7835" providerId="LiveId" clId="{D7219A55-E299-486D-AE5D-5DBD32B3D26F}" dt="2025-05-19T08:15:45.307" v="7248" actId="14100"/>
          <ac:picMkLst>
            <pc:docMk/>
            <pc:sldMk cId="2953034963" sldId="485"/>
            <ac:picMk id="4" creationId="{6CADC408-C84B-E598-FCA3-26EC8B830553}"/>
          </ac:picMkLst>
        </pc:picChg>
        <pc:picChg chg="add del mod">
          <ac:chgData name="Marco Schneider" userId="64993a62c00d7835" providerId="LiveId" clId="{D7219A55-E299-486D-AE5D-5DBD32B3D26F}" dt="2025-05-19T08:19:42.001" v="7345" actId="21"/>
          <ac:picMkLst>
            <pc:docMk/>
            <pc:sldMk cId="2953034963" sldId="485"/>
            <ac:picMk id="11" creationId="{B049ABB3-D58C-BBE5-92D0-145B49008E15}"/>
          </ac:picMkLst>
        </pc:picChg>
      </pc:sldChg>
      <pc:sldChg chg="addSp delSp modSp new mod ord">
        <pc:chgData name="Marco Schneider" userId="64993a62c00d7835" providerId="LiveId" clId="{D7219A55-E299-486D-AE5D-5DBD32B3D26F}" dt="2025-05-19T15:14:17.105" v="9233" actId="207"/>
        <pc:sldMkLst>
          <pc:docMk/>
          <pc:sldMk cId="1348388114" sldId="486"/>
        </pc:sldMkLst>
        <pc:spChg chg="mod">
          <ac:chgData name="Marco Schneider" userId="64993a62c00d7835" providerId="LiveId" clId="{D7219A55-E299-486D-AE5D-5DBD32B3D26F}" dt="2025-05-19T15:14:17.105" v="9233" actId="207"/>
          <ac:spMkLst>
            <pc:docMk/>
            <pc:sldMk cId="1348388114" sldId="486"/>
            <ac:spMk id="2" creationId="{70FC49B8-906C-E891-9AD3-F24C71B76C35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348388114" sldId="486"/>
            <ac:spMk id="3" creationId="{F9E26809-4FF1-C1DC-5C78-DA5725C29426}"/>
          </ac:spMkLst>
        </pc:spChg>
        <pc:spChg chg="del">
          <ac:chgData name="Marco Schneider" userId="64993a62c00d7835" providerId="LiveId" clId="{D7219A55-E299-486D-AE5D-5DBD32B3D26F}" dt="2025-05-19T08:21:51.947" v="7397" actId="478"/>
          <ac:spMkLst>
            <pc:docMk/>
            <pc:sldMk cId="1348388114" sldId="486"/>
            <ac:spMk id="4" creationId="{DC53817E-9956-A54C-C602-8345E8703A3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348388114" sldId="486"/>
            <ac:spMk id="5" creationId="{03B5AA34-E29E-269A-01AA-01F4005ADCF0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348388114" sldId="486"/>
            <ac:spMk id="6" creationId="{4C9E3E1D-A1EA-BD48-CC0F-98368ACD56BC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348388114" sldId="486"/>
            <ac:spMk id="7" creationId="{A7F4A9C1-8675-F0A4-56C0-2C2E44F43204}"/>
          </ac:spMkLst>
        </pc:spChg>
        <pc:spChg chg="mod">
          <ac:chgData name="Marco Schneider" userId="64993a62c00d7835" providerId="LiveId" clId="{D7219A55-E299-486D-AE5D-5DBD32B3D26F}" dt="2025-05-19T08:35:36.887" v="7946" actId="790"/>
          <ac:spMkLst>
            <pc:docMk/>
            <pc:sldMk cId="1348388114" sldId="486"/>
            <ac:spMk id="8" creationId="{FF2660C6-F6B4-976B-CC0F-44172271EC98}"/>
          </ac:spMkLst>
        </pc:spChg>
        <pc:spChg chg="mod">
          <ac:chgData name="Marco Schneider" userId="64993a62c00d7835" providerId="LiveId" clId="{D7219A55-E299-486D-AE5D-5DBD32B3D26F}" dt="2025-05-19T15:12:14.862" v="9219"/>
          <ac:spMkLst>
            <pc:docMk/>
            <pc:sldMk cId="1348388114" sldId="486"/>
            <ac:spMk id="10" creationId="{E3E06D9D-DDB2-8B73-2255-645083241CE3}"/>
          </ac:spMkLst>
        </pc:spChg>
        <pc:spChg chg="mod">
          <ac:chgData name="Marco Schneider" userId="64993a62c00d7835" providerId="LiveId" clId="{D7219A55-E299-486D-AE5D-5DBD32B3D26F}" dt="2025-05-19T15:12:14.862" v="9219"/>
          <ac:spMkLst>
            <pc:docMk/>
            <pc:sldMk cId="1348388114" sldId="486"/>
            <ac:spMk id="12" creationId="{364CB096-D86C-DFD1-7558-35B4B855C3AB}"/>
          </ac:spMkLst>
        </pc:spChg>
        <pc:grpChg chg="add mod">
          <ac:chgData name="Marco Schneider" userId="64993a62c00d7835" providerId="LiveId" clId="{D7219A55-E299-486D-AE5D-5DBD32B3D26F}" dt="2025-05-19T15:12:17.704" v="9220" actId="1076"/>
          <ac:grpSpMkLst>
            <pc:docMk/>
            <pc:sldMk cId="1348388114" sldId="486"/>
            <ac:grpSpMk id="9" creationId="{2D233A79-2818-261F-B3A3-1EE43E746B45}"/>
          </ac:grpSpMkLst>
        </pc:grpChg>
        <pc:picChg chg="add mod">
          <ac:chgData name="Marco Schneider" userId="64993a62c00d7835" providerId="LiveId" clId="{D7219A55-E299-486D-AE5D-5DBD32B3D26F}" dt="2025-05-19T08:21:59.819" v="7398" actId="14100"/>
          <ac:picMkLst>
            <pc:docMk/>
            <pc:sldMk cId="1348388114" sldId="486"/>
            <ac:picMk id="11" creationId="{B049ABB3-D58C-BBE5-92D0-145B49008E15}"/>
          </ac:picMkLst>
        </pc:picChg>
      </pc:sldChg>
      <pc:sldChg chg="delSp modSp add mod">
        <pc:chgData name="Marco Schneider" userId="64993a62c00d7835" providerId="LiveId" clId="{D7219A55-E299-486D-AE5D-5DBD32B3D26F}" dt="2025-05-19T15:20:30.096" v="9263" actId="20577"/>
        <pc:sldMkLst>
          <pc:docMk/>
          <pc:sldMk cId="3966938332" sldId="487"/>
        </pc:sldMkLst>
        <pc:spChg chg="mod">
          <ac:chgData name="Marco Schneider" userId="64993a62c00d7835" providerId="LiveId" clId="{D7219A55-E299-486D-AE5D-5DBD32B3D26F}" dt="2025-05-19T08:36:17.059" v="7990" actId="20577"/>
          <ac:spMkLst>
            <pc:docMk/>
            <pc:sldMk cId="3966938332" sldId="487"/>
            <ac:spMk id="13" creationId="{73461D4F-CFF2-6004-29C5-5DB8F302A38A}"/>
          </ac:spMkLst>
        </pc:spChg>
        <pc:spChg chg="mod">
          <ac:chgData name="Marco Schneider" userId="64993a62c00d7835" providerId="LiveId" clId="{D7219A55-E299-486D-AE5D-5DBD32B3D26F}" dt="2025-05-19T15:20:30.096" v="9263" actId="20577"/>
          <ac:spMkLst>
            <pc:docMk/>
            <pc:sldMk cId="3966938332" sldId="487"/>
            <ac:spMk id="14" creationId="{5DECC07E-597D-C9B9-B600-20281A55A077}"/>
          </ac:spMkLst>
        </pc:spChg>
        <pc:picChg chg="del">
          <ac:chgData name="Marco Schneider" userId="64993a62c00d7835" providerId="LiveId" clId="{D7219A55-E299-486D-AE5D-5DBD32B3D26F}" dt="2025-05-19T08:36:05.962" v="7948" actId="478"/>
          <ac:picMkLst>
            <pc:docMk/>
            <pc:sldMk cId="3966938332" sldId="487"/>
            <ac:picMk id="3" creationId="{9CBF4C54-89CF-6360-6DAB-C36EB3B8E52C}"/>
          </ac:picMkLst>
        </pc:picChg>
        <pc:picChg chg="del">
          <ac:chgData name="Marco Schneider" userId="64993a62c00d7835" providerId="LiveId" clId="{D7219A55-E299-486D-AE5D-5DBD32B3D26F}" dt="2025-05-19T08:36:06.848" v="7949" actId="478"/>
          <ac:picMkLst>
            <pc:docMk/>
            <pc:sldMk cId="3966938332" sldId="487"/>
            <ac:picMk id="4" creationId="{3DAC5E36-D445-63CD-8BC2-F61B0B22EB60}"/>
          </ac:picMkLst>
        </pc:picChg>
      </pc:sldChg>
      <pc:sldChg chg="addSp delSp modSp new mod modClrScheme chgLayout">
        <pc:chgData name="Marco Schneider" userId="64993a62c00d7835" providerId="LiveId" clId="{D7219A55-E299-486D-AE5D-5DBD32B3D26F}" dt="2025-05-19T15:21:01.320" v="9282" actId="20577"/>
        <pc:sldMkLst>
          <pc:docMk/>
          <pc:sldMk cId="1750784255" sldId="488"/>
        </pc:sldMkLst>
        <pc:spChg chg="del mod ord">
          <ac:chgData name="Marco Schneider" userId="64993a62c00d7835" providerId="LiveId" clId="{D7219A55-E299-486D-AE5D-5DBD32B3D26F}" dt="2025-05-19T08:37:07.673" v="8003" actId="700"/>
          <ac:spMkLst>
            <pc:docMk/>
            <pc:sldMk cId="1750784255" sldId="488"/>
            <ac:spMk id="2" creationId="{9867C870-3EF1-9DB1-A415-0C7C6BB9381F}"/>
          </ac:spMkLst>
        </pc:spChg>
        <pc:spChg chg="del mod ord">
          <ac:chgData name="Marco Schneider" userId="64993a62c00d7835" providerId="LiveId" clId="{D7219A55-E299-486D-AE5D-5DBD32B3D26F}" dt="2025-05-19T08:37:07.673" v="8003" actId="700"/>
          <ac:spMkLst>
            <pc:docMk/>
            <pc:sldMk cId="1750784255" sldId="488"/>
            <ac:spMk id="3" creationId="{8145AF97-B3D6-6FE3-3F66-73EEA26EA561}"/>
          </ac:spMkLst>
        </pc:spChg>
        <pc:spChg chg="del">
          <ac:chgData name="Marco Schneider" userId="64993a62c00d7835" providerId="LiveId" clId="{D7219A55-E299-486D-AE5D-5DBD32B3D26F}" dt="2025-05-19T08:37:07.673" v="8003" actId="700"/>
          <ac:spMkLst>
            <pc:docMk/>
            <pc:sldMk cId="1750784255" sldId="488"/>
            <ac:spMk id="4" creationId="{59161A5A-82A3-B671-E905-5132CB7582DD}"/>
          </ac:spMkLst>
        </pc:spChg>
        <pc:spChg chg="mod ord">
          <ac:chgData name="Marco Schneider" userId="64993a62c00d7835" providerId="LiveId" clId="{D7219A55-E299-486D-AE5D-5DBD32B3D26F}" dt="2025-05-19T08:46:01.887" v="8207" actId="700"/>
          <ac:spMkLst>
            <pc:docMk/>
            <pc:sldMk cId="1750784255" sldId="488"/>
            <ac:spMk id="5" creationId="{A91CD9F5-DDF0-55E7-1653-58B45854CE18}"/>
          </ac:spMkLst>
        </pc:spChg>
        <pc:spChg chg="mod ord">
          <ac:chgData name="Marco Schneider" userId="64993a62c00d7835" providerId="LiveId" clId="{D7219A55-E299-486D-AE5D-5DBD32B3D26F}" dt="2025-05-19T08:46:01.887" v="8207" actId="700"/>
          <ac:spMkLst>
            <pc:docMk/>
            <pc:sldMk cId="1750784255" sldId="488"/>
            <ac:spMk id="6" creationId="{8889A726-B8D1-57C4-A90D-7C257141C3B6}"/>
          </ac:spMkLst>
        </pc:spChg>
        <pc:spChg chg="mod ord">
          <ac:chgData name="Marco Schneider" userId="64993a62c00d7835" providerId="LiveId" clId="{D7219A55-E299-486D-AE5D-5DBD32B3D26F}" dt="2025-05-19T08:46:01.887" v="8207" actId="700"/>
          <ac:spMkLst>
            <pc:docMk/>
            <pc:sldMk cId="1750784255" sldId="488"/>
            <ac:spMk id="7" creationId="{3BC356A6-3579-E824-A767-2A47B3ED165D}"/>
          </ac:spMkLst>
        </pc:spChg>
        <pc:spChg chg="del">
          <ac:chgData name="Marco Schneider" userId="64993a62c00d7835" providerId="LiveId" clId="{D7219A55-E299-486D-AE5D-5DBD32B3D26F}" dt="2025-05-19T08:37:07.673" v="8003" actId="700"/>
          <ac:spMkLst>
            <pc:docMk/>
            <pc:sldMk cId="1750784255" sldId="488"/>
            <ac:spMk id="8" creationId="{EC16CD04-8D3B-2413-70B3-FF501C1EAFD6}"/>
          </ac:spMkLst>
        </pc:spChg>
        <pc:spChg chg="add mod ord">
          <ac:chgData name="Marco Schneider" userId="64993a62c00d7835" providerId="LiveId" clId="{D7219A55-E299-486D-AE5D-5DBD32B3D26F}" dt="2025-05-19T08:46:01.887" v="8207" actId="700"/>
          <ac:spMkLst>
            <pc:docMk/>
            <pc:sldMk cId="1750784255" sldId="488"/>
            <ac:spMk id="9" creationId="{CAB0083E-4A4B-959C-D3EC-7110DAA3244A}"/>
          </ac:spMkLst>
        </pc:spChg>
        <pc:spChg chg="add mod ord">
          <ac:chgData name="Marco Schneider" userId="64993a62c00d7835" providerId="LiveId" clId="{D7219A55-E299-486D-AE5D-5DBD32B3D26F}" dt="2025-05-19T08:52:45.450" v="8696" actId="20577"/>
          <ac:spMkLst>
            <pc:docMk/>
            <pc:sldMk cId="1750784255" sldId="488"/>
            <ac:spMk id="10" creationId="{1574F7AC-2BA1-EF9E-3B31-DE2AFFC9B64C}"/>
          </ac:spMkLst>
        </pc:spChg>
        <pc:spChg chg="add mod ord">
          <ac:chgData name="Marco Schneider" userId="64993a62c00d7835" providerId="LiveId" clId="{D7219A55-E299-486D-AE5D-5DBD32B3D26F}" dt="2025-05-19T15:21:01.320" v="9282" actId="20577"/>
          <ac:spMkLst>
            <pc:docMk/>
            <pc:sldMk cId="1750784255" sldId="488"/>
            <ac:spMk id="11" creationId="{46FBE582-4C27-CE00-3CDB-43321365A143}"/>
          </ac:spMkLst>
        </pc:spChg>
      </pc:sldChg>
      <pc:sldChg chg="modSp mod">
        <pc:chgData name="Marco Schneider" userId="64993a62c00d7835" providerId="LiveId" clId="{D7219A55-E299-486D-AE5D-5DBD32B3D26F}" dt="2025-05-19T15:14:25.646" v="9235" actId="207"/>
        <pc:sldMkLst>
          <pc:docMk/>
          <pc:sldMk cId="638457119" sldId="489"/>
        </pc:sldMkLst>
        <pc:spChg chg="mod">
          <ac:chgData name="Marco Schneider" userId="64993a62c00d7835" providerId="LiveId" clId="{D7219A55-E299-486D-AE5D-5DBD32B3D26F}" dt="2025-05-19T15:14:25.646" v="9235" actId="207"/>
          <ac:spMkLst>
            <pc:docMk/>
            <pc:sldMk cId="638457119" sldId="489"/>
            <ac:spMk id="8" creationId="{BDD3AAE7-82A0-4788-73DB-D7C90B60DDA3}"/>
          </ac:spMkLst>
        </pc:spChg>
      </pc:sldChg>
      <pc:sldChg chg="addSp delSp modSp new mod modClrScheme chgLayout">
        <pc:chgData name="Marco Schneider" userId="64993a62c00d7835" providerId="LiveId" clId="{D7219A55-E299-486D-AE5D-5DBD32B3D26F}" dt="2025-05-19T09:45:55.266" v="9195" actId="20577"/>
        <pc:sldMkLst>
          <pc:docMk/>
          <pc:sldMk cId="1612686038" sldId="489"/>
        </pc:sldMkLst>
        <pc:spChg chg="del mod ord">
          <ac:chgData name="Marco Schneider" userId="64993a62c00d7835" providerId="LiveId" clId="{D7219A55-E299-486D-AE5D-5DBD32B3D26F}" dt="2025-05-19T08:54:38.407" v="8702" actId="700"/>
          <ac:spMkLst>
            <pc:docMk/>
            <pc:sldMk cId="1612686038" sldId="489"/>
            <ac:spMk id="2" creationId="{E6D84FFC-CBB6-EA6D-0A63-D699ADE1428D}"/>
          </ac:spMkLst>
        </pc:spChg>
        <pc:spChg chg="del mod ord">
          <ac:chgData name="Marco Schneider" userId="64993a62c00d7835" providerId="LiveId" clId="{D7219A55-E299-486D-AE5D-5DBD32B3D26F}" dt="2025-05-19T08:54:38.407" v="8702" actId="700"/>
          <ac:spMkLst>
            <pc:docMk/>
            <pc:sldMk cId="1612686038" sldId="489"/>
            <ac:spMk id="3" creationId="{4D205ADC-974E-1E6F-9BA3-4AA7858DC4F1}"/>
          </ac:spMkLst>
        </pc:spChg>
        <pc:spChg chg="del">
          <ac:chgData name="Marco Schneider" userId="64993a62c00d7835" providerId="LiveId" clId="{D7219A55-E299-486D-AE5D-5DBD32B3D26F}" dt="2025-05-19T08:54:38.407" v="8702" actId="700"/>
          <ac:spMkLst>
            <pc:docMk/>
            <pc:sldMk cId="1612686038" sldId="489"/>
            <ac:spMk id="4" creationId="{729207CE-F795-DE58-A11D-7087C3ED4E6F}"/>
          </ac:spMkLst>
        </pc:spChg>
        <pc:spChg chg="mod ord">
          <ac:chgData name="Marco Schneider" userId="64993a62c00d7835" providerId="LiveId" clId="{D7219A55-E299-486D-AE5D-5DBD32B3D26F}" dt="2025-05-19T08:54:38.407" v="8702" actId="700"/>
          <ac:spMkLst>
            <pc:docMk/>
            <pc:sldMk cId="1612686038" sldId="489"/>
            <ac:spMk id="5" creationId="{3C3CB310-1EA6-2C61-9BA4-1D1636D31D66}"/>
          </ac:spMkLst>
        </pc:spChg>
        <pc:spChg chg="mod ord">
          <ac:chgData name="Marco Schneider" userId="64993a62c00d7835" providerId="LiveId" clId="{D7219A55-E299-486D-AE5D-5DBD32B3D26F}" dt="2025-05-19T09:39:40.727" v="8893"/>
          <ac:spMkLst>
            <pc:docMk/>
            <pc:sldMk cId="1612686038" sldId="489"/>
            <ac:spMk id="6" creationId="{732666CE-899D-F253-74CE-3D4D3B942F24}"/>
          </ac:spMkLst>
        </pc:spChg>
        <pc:spChg chg="mod ord">
          <ac:chgData name="Marco Schneider" userId="64993a62c00d7835" providerId="LiveId" clId="{D7219A55-E299-486D-AE5D-5DBD32B3D26F}" dt="2025-05-19T08:54:38.407" v="8702" actId="700"/>
          <ac:spMkLst>
            <pc:docMk/>
            <pc:sldMk cId="1612686038" sldId="489"/>
            <ac:spMk id="7" creationId="{93EC2A92-0364-EB59-F02B-5F0FB360E5FC}"/>
          </ac:spMkLst>
        </pc:spChg>
        <pc:spChg chg="add mod ord">
          <ac:chgData name="Marco Schneider" userId="64993a62c00d7835" providerId="LiveId" clId="{D7219A55-E299-486D-AE5D-5DBD32B3D26F}" dt="2025-05-19T08:54:59.151" v="8743" actId="207"/>
          <ac:spMkLst>
            <pc:docMk/>
            <pc:sldMk cId="1612686038" sldId="489"/>
            <ac:spMk id="8" creationId="{BDD3AAE7-82A0-4788-73DB-D7C90B60DDA3}"/>
          </ac:spMkLst>
        </pc:spChg>
        <pc:spChg chg="add mod ord">
          <ac:chgData name="Marco Schneider" userId="64993a62c00d7835" providerId="LiveId" clId="{D7219A55-E299-486D-AE5D-5DBD32B3D26F}" dt="2025-05-19T09:45:55.266" v="9195" actId="20577"/>
          <ac:spMkLst>
            <pc:docMk/>
            <pc:sldMk cId="1612686038" sldId="489"/>
            <ac:spMk id="9" creationId="{023985DE-0C91-8BA9-3D8D-254D1A825615}"/>
          </ac:spMkLst>
        </pc:spChg>
      </pc:sldChg>
      <pc:sldChg chg="modSp add mod">
        <pc:chgData name="Marco Schneider" userId="64993a62c00d7835" providerId="LiveId" clId="{D7219A55-E299-486D-AE5D-5DBD32B3D26F}" dt="2025-05-19T08:55:56.047" v="8820" actId="20577"/>
        <pc:sldMkLst>
          <pc:docMk/>
          <pc:sldMk cId="3484702082" sldId="490"/>
        </pc:sldMkLst>
        <pc:spChg chg="mod">
          <ac:chgData name="Marco Schneider" userId="64993a62c00d7835" providerId="LiveId" clId="{D7219A55-E299-486D-AE5D-5DBD32B3D26F}" dt="2025-05-19T08:55:26.285" v="8758" actId="20577"/>
          <ac:spMkLst>
            <pc:docMk/>
            <pc:sldMk cId="3484702082" sldId="490"/>
            <ac:spMk id="18" creationId="{521224FB-5F12-8D9A-4292-D48FC9AF1D01}"/>
          </ac:spMkLst>
        </pc:spChg>
        <pc:spChg chg="mod">
          <ac:chgData name="Marco Schneider" userId="64993a62c00d7835" providerId="LiveId" clId="{D7219A55-E299-486D-AE5D-5DBD32B3D26F}" dt="2025-05-19T08:55:56.047" v="8820" actId="20577"/>
          <ac:spMkLst>
            <pc:docMk/>
            <pc:sldMk cId="3484702082" sldId="490"/>
            <ac:spMk id="19" creationId="{5CEBA1FF-7EF5-0D9A-BF71-8E2A45E4D2F5}"/>
          </ac:spMkLst>
        </pc:spChg>
      </pc:sldChg>
      <pc:sldChg chg="modSp new mod">
        <pc:chgData name="Marco Schneider" userId="64993a62c00d7835" providerId="LiveId" clId="{D7219A55-E299-486D-AE5D-5DBD32B3D26F}" dt="2025-05-19T08:56:47.793" v="8832" actId="20577"/>
        <pc:sldMkLst>
          <pc:docMk/>
          <pc:sldMk cId="3768128351" sldId="491"/>
        </pc:sldMkLst>
        <pc:spChg chg="mod">
          <ac:chgData name="Marco Schneider" userId="64993a62c00d7835" providerId="LiveId" clId="{D7219A55-E299-486D-AE5D-5DBD32B3D26F}" dt="2025-05-19T08:56:47.793" v="8832" actId="20577"/>
          <ac:spMkLst>
            <pc:docMk/>
            <pc:sldMk cId="3768128351" sldId="491"/>
            <ac:spMk id="2" creationId="{68147044-18AA-85D4-A3C5-EE6D2794C5DF}"/>
          </ac:spMkLst>
        </pc:spChg>
      </pc:sldChg>
      <pc:sldChg chg="addSp delSp modSp new mod modClrScheme chgLayout">
        <pc:chgData name="Marco Schneider" userId="64993a62c00d7835" providerId="LiveId" clId="{D7219A55-E299-486D-AE5D-5DBD32B3D26F}" dt="2025-05-19T15:22:22.045" v="9416" actId="20577"/>
        <pc:sldMkLst>
          <pc:docMk/>
          <pc:sldMk cId="3369194742" sldId="492"/>
        </pc:sldMkLst>
        <pc:spChg chg="del mod ord">
          <ac:chgData name="Marco Schneider" userId="64993a62c00d7835" providerId="LiveId" clId="{D7219A55-E299-486D-AE5D-5DBD32B3D26F}" dt="2025-05-19T08:57:24.402" v="8834" actId="700"/>
          <ac:spMkLst>
            <pc:docMk/>
            <pc:sldMk cId="3369194742" sldId="492"/>
            <ac:spMk id="2" creationId="{0E1455B9-4C5A-D601-778F-397E74EB812C}"/>
          </ac:spMkLst>
        </pc:spChg>
        <pc:spChg chg="del mod ord">
          <ac:chgData name="Marco Schneider" userId="64993a62c00d7835" providerId="LiveId" clId="{D7219A55-E299-486D-AE5D-5DBD32B3D26F}" dt="2025-05-19T08:57:24.402" v="8834" actId="700"/>
          <ac:spMkLst>
            <pc:docMk/>
            <pc:sldMk cId="3369194742" sldId="492"/>
            <ac:spMk id="3" creationId="{951C3F89-C5A6-56F8-88BA-53001E354E98}"/>
          </ac:spMkLst>
        </pc:spChg>
        <pc:spChg chg="mod ord">
          <ac:chgData name="Marco Schneider" userId="64993a62c00d7835" providerId="LiveId" clId="{D7219A55-E299-486D-AE5D-5DBD32B3D26F}" dt="2025-05-19T08:57:24.402" v="8834" actId="700"/>
          <ac:spMkLst>
            <pc:docMk/>
            <pc:sldMk cId="3369194742" sldId="492"/>
            <ac:spMk id="4" creationId="{361DDA9F-2977-AEA8-CC32-B5774F387324}"/>
          </ac:spMkLst>
        </pc:spChg>
        <pc:spChg chg="mod ord">
          <ac:chgData name="Marco Schneider" userId="64993a62c00d7835" providerId="LiveId" clId="{D7219A55-E299-486D-AE5D-5DBD32B3D26F}" dt="2025-05-19T09:39:38.269" v="8892"/>
          <ac:spMkLst>
            <pc:docMk/>
            <pc:sldMk cId="3369194742" sldId="492"/>
            <ac:spMk id="5" creationId="{ED527796-A03C-99EE-A726-51A21421C368}"/>
          </ac:spMkLst>
        </pc:spChg>
        <pc:spChg chg="mod ord">
          <ac:chgData name="Marco Schneider" userId="64993a62c00d7835" providerId="LiveId" clId="{D7219A55-E299-486D-AE5D-5DBD32B3D26F}" dt="2025-05-19T08:57:24.402" v="8834" actId="700"/>
          <ac:spMkLst>
            <pc:docMk/>
            <pc:sldMk cId="3369194742" sldId="492"/>
            <ac:spMk id="6" creationId="{70020DB5-4491-73EE-1F74-5542013410F3}"/>
          </ac:spMkLst>
        </pc:spChg>
        <pc:spChg chg="add mod ord">
          <ac:chgData name="Marco Schneider" userId="64993a62c00d7835" providerId="LiveId" clId="{D7219A55-E299-486D-AE5D-5DBD32B3D26F}" dt="2025-05-19T08:57:38.228" v="8868" actId="207"/>
          <ac:spMkLst>
            <pc:docMk/>
            <pc:sldMk cId="3369194742" sldId="492"/>
            <ac:spMk id="7" creationId="{673E0C6F-42F4-E5FB-8E9F-286CAE24AA7B}"/>
          </ac:spMkLst>
        </pc:spChg>
        <pc:spChg chg="add mod ord">
          <ac:chgData name="Marco Schneider" userId="64993a62c00d7835" providerId="LiveId" clId="{D7219A55-E299-486D-AE5D-5DBD32B3D26F}" dt="2025-05-19T15:22:22.045" v="9416" actId="20577"/>
          <ac:spMkLst>
            <pc:docMk/>
            <pc:sldMk cId="3369194742" sldId="492"/>
            <ac:spMk id="8" creationId="{67DE4EAA-FE0D-6B9E-6CA5-16FA000DFEDB}"/>
          </ac:spMkLst>
        </pc:spChg>
      </pc:sldChg>
      <pc:sldMasterChg chg="modSp mod modSldLayout">
        <pc:chgData name="Marco Schneider" userId="64993a62c00d7835" providerId="LiveId" clId="{D7219A55-E299-486D-AE5D-5DBD32B3D26F}" dt="2025-05-17T12:52:57.378" v="2415" actId="12"/>
        <pc:sldMasterMkLst>
          <pc:docMk/>
          <pc:sldMasterMk cId="1234521978" sldId="2147483648"/>
        </pc:sldMasterMkLst>
        <pc:spChg chg="mod">
          <ac:chgData name="Marco Schneider" userId="64993a62c00d7835" providerId="LiveId" clId="{D7219A55-E299-486D-AE5D-5DBD32B3D26F}" dt="2025-05-17T10:26:08.474" v="103" actId="14100"/>
          <ac:spMkLst>
            <pc:docMk/>
            <pc:sldMasterMk cId="1234521978" sldId="2147483648"/>
            <ac:spMk id="5" creationId="{EA10645A-C6A4-0669-9312-4601E18860CE}"/>
          </ac:spMkLst>
        </pc:spChg>
        <pc:sldLayoutChg chg="modSp mod">
          <pc:chgData name="Marco Schneider" userId="64993a62c00d7835" providerId="LiveId" clId="{D7219A55-E299-486D-AE5D-5DBD32B3D26F}" dt="2025-05-17T10:38:37.006" v="247" actId="12"/>
          <pc:sldLayoutMkLst>
            <pc:docMk/>
            <pc:sldMasterMk cId="1234521978" sldId="2147483648"/>
            <pc:sldLayoutMk cId="1553802630" sldId="2147483658"/>
          </pc:sldLayoutMkLst>
          <pc:spChg chg="mod">
            <ac:chgData name="Marco Schneider" userId="64993a62c00d7835" providerId="LiveId" clId="{D7219A55-E299-486D-AE5D-5DBD32B3D26F}" dt="2025-05-17T10:27:03.106" v="105" actId="20577"/>
            <ac:spMkLst>
              <pc:docMk/>
              <pc:sldMasterMk cId="1234521978" sldId="2147483648"/>
              <pc:sldLayoutMk cId="1553802630" sldId="2147483658"/>
              <ac:spMk id="7" creationId="{138985F4-50E8-E270-E8DA-DC9A5DFEC66D}"/>
            </ac:spMkLst>
          </pc:spChg>
          <pc:spChg chg="mod">
            <ac:chgData name="Marco Schneider" userId="64993a62c00d7835" providerId="LiveId" clId="{D7219A55-E299-486D-AE5D-5DBD32B3D26F}" dt="2025-05-17T10:38:37.006" v="247" actId="12"/>
            <ac:spMkLst>
              <pc:docMk/>
              <pc:sldMasterMk cId="1234521978" sldId="2147483648"/>
              <pc:sldLayoutMk cId="1553802630" sldId="2147483658"/>
              <ac:spMk id="8" creationId="{7B8292EB-A174-4AF5-E760-21B840992387}"/>
            </ac:spMkLst>
          </pc:spChg>
        </pc:sldLayoutChg>
        <pc:sldLayoutChg chg="modSp mod">
          <pc:chgData name="Marco Schneider" userId="64993a62c00d7835" providerId="LiveId" clId="{D7219A55-E299-486D-AE5D-5DBD32B3D26F}" dt="2025-05-17T10:27:12.357" v="106"/>
          <pc:sldLayoutMkLst>
            <pc:docMk/>
            <pc:sldMasterMk cId="1234521978" sldId="2147483648"/>
            <pc:sldLayoutMk cId="1536794421" sldId="2147483662"/>
          </pc:sldLayoutMkLst>
          <pc:spChg chg="mod">
            <ac:chgData name="Marco Schneider" userId="64993a62c00d7835" providerId="LiveId" clId="{D7219A55-E299-486D-AE5D-5DBD32B3D26F}" dt="2025-05-17T10:27:12.357" v="106"/>
            <ac:spMkLst>
              <pc:docMk/>
              <pc:sldMasterMk cId="1234521978" sldId="2147483648"/>
              <pc:sldLayoutMk cId="1536794421" sldId="2147483662"/>
              <ac:spMk id="11" creationId="{ECACCEBE-2A95-EBE4-CD9F-A6EDDA249675}"/>
            </ac:spMkLst>
          </pc:spChg>
        </pc:sldLayoutChg>
        <pc:sldLayoutChg chg="modSp mod">
          <pc:chgData name="Marco Schneider" userId="64993a62c00d7835" providerId="LiveId" clId="{D7219A55-E299-486D-AE5D-5DBD32B3D26F}" dt="2025-05-17T10:27:16.098" v="107"/>
          <pc:sldLayoutMkLst>
            <pc:docMk/>
            <pc:sldMasterMk cId="1234521978" sldId="2147483648"/>
            <pc:sldLayoutMk cId="1209034911" sldId="2147483663"/>
          </pc:sldLayoutMkLst>
          <pc:spChg chg="mod">
            <ac:chgData name="Marco Schneider" userId="64993a62c00d7835" providerId="LiveId" clId="{D7219A55-E299-486D-AE5D-5DBD32B3D26F}" dt="2025-05-17T10:27:16.098" v="107"/>
            <ac:spMkLst>
              <pc:docMk/>
              <pc:sldMasterMk cId="1234521978" sldId="2147483648"/>
              <pc:sldLayoutMk cId="1209034911" sldId="2147483663"/>
              <ac:spMk id="12" creationId="{32C1A369-5E22-F1DC-FC91-3E67E0891AA5}"/>
            </ac:spMkLst>
          </pc:spChg>
        </pc:sldLayoutChg>
        <pc:sldLayoutChg chg="modSp mod">
          <pc:chgData name="Marco Schneider" userId="64993a62c00d7835" providerId="LiveId" clId="{D7219A55-E299-486D-AE5D-5DBD32B3D26F}" dt="2025-05-17T12:52:57.378" v="2415" actId="12"/>
          <pc:sldLayoutMkLst>
            <pc:docMk/>
            <pc:sldMasterMk cId="1234521978" sldId="2147483648"/>
            <pc:sldLayoutMk cId="443573806" sldId="2147483664"/>
          </pc:sldLayoutMkLst>
          <pc:spChg chg="mod">
            <ac:chgData name="Marco Schneider" userId="64993a62c00d7835" providerId="LiveId" clId="{D7219A55-E299-486D-AE5D-5DBD32B3D26F}" dt="2025-05-17T10:27:19.523" v="108"/>
            <ac:spMkLst>
              <pc:docMk/>
              <pc:sldMasterMk cId="1234521978" sldId="2147483648"/>
              <pc:sldLayoutMk cId="443573806" sldId="2147483664"/>
              <ac:spMk id="6" creationId="{CA7A526B-BB77-0D6A-817F-6C40D944BDCE}"/>
            </ac:spMkLst>
          </pc:spChg>
          <pc:spChg chg="mod">
            <ac:chgData name="Marco Schneider" userId="64993a62c00d7835" providerId="LiveId" clId="{D7219A55-E299-486D-AE5D-5DBD32B3D26F}" dt="2025-05-17T12:52:57.378" v="2415" actId="12"/>
            <ac:spMkLst>
              <pc:docMk/>
              <pc:sldMasterMk cId="1234521978" sldId="2147483648"/>
              <pc:sldLayoutMk cId="443573806" sldId="2147483664"/>
              <ac:spMk id="8" creationId="{7B8292EB-A174-4AF5-E760-21B840992387}"/>
            </ac:spMkLst>
          </pc:spChg>
        </pc:sldLayoutChg>
        <pc:sldLayoutChg chg="modSp mod">
          <pc:chgData name="Marco Schneider" userId="64993a62c00d7835" providerId="LiveId" clId="{D7219A55-E299-486D-AE5D-5DBD32B3D26F}" dt="2025-05-17T10:27:44.082" v="110" actId="14100"/>
          <pc:sldLayoutMkLst>
            <pc:docMk/>
            <pc:sldMasterMk cId="1234521978" sldId="2147483648"/>
            <pc:sldLayoutMk cId="886544958" sldId="2147483666"/>
          </pc:sldLayoutMkLst>
          <pc:spChg chg="mod">
            <ac:chgData name="Marco Schneider" userId="64993a62c00d7835" providerId="LiveId" clId="{D7219A55-E299-486D-AE5D-5DBD32B3D26F}" dt="2025-05-17T10:27:44.082" v="110" actId="14100"/>
            <ac:spMkLst>
              <pc:docMk/>
              <pc:sldMasterMk cId="1234521978" sldId="2147483648"/>
              <pc:sldLayoutMk cId="886544958" sldId="2147483666"/>
              <ac:spMk id="6" creationId="{A8B05A39-8EF3-2CC5-3106-31B6DF3A23FD}"/>
            </ac:spMkLst>
          </pc:spChg>
        </pc:sldLayoutChg>
      </pc:sldMasterChg>
    </pc:docChg>
  </pc:docChgLst>
  <pc:docChgLst>
    <pc:chgData name="Marco Schneider" userId="64993a62c00d7835" providerId="LiveId" clId="{01E6BF08-245A-4086-AD26-450DADF3CBCA}"/>
    <pc:docChg chg="undo custSel addSld delSld modSld sldOrd modSection">
      <pc:chgData name="Marco Schneider" userId="64993a62c00d7835" providerId="LiveId" clId="{01E6BF08-245A-4086-AD26-450DADF3CBCA}" dt="2025-05-19T11:43:47.422" v="3270" actId="207"/>
      <pc:docMkLst>
        <pc:docMk/>
      </pc:docMkLst>
      <pc:sldChg chg="mod modShow">
        <pc:chgData name="Marco Schneider" userId="64993a62c00d7835" providerId="LiveId" clId="{01E6BF08-245A-4086-AD26-450DADF3CBCA}" dt="2025-05-19T11:38:33.041" v="3260" actId="729"/>
        <pc:sldMkLst>
          <pc:docMk/>
          <pc:sldMk cId="208757502" sldId="257"/>
        </pc:sldMkLst>
      </pc:sldChg>
      <pc:sldChg chg="mod modShow">
        <pc:chgData name="Marco Schneider" userId="64993a62c00d7835" providerId="LiveId" clId="{01E6BF08-245A-4086-AD26-450DADF3CBCA}" dt="2025-05-19T11:38:33.041" v="3260" actId="729"/>
        <pc:sldMkLst>
          <pc:docMk/>
          <pc:sldMk cId="1933121722" sldId="261"/>
        </pc:sldMkLst>
      </pc:sldChg>
      <pc:sldChg chg="mod modShow">
        <pc:chgData name="Marco Schneider" userId="64993a62c00d7835" providerId="LiveId" clId="{01E6BF08-245A-4086-AD26-450DADF3CBCA}" dt="2025-05-19T11:38:33.041" v="3260" actId="729"/>
        <pc:sldMkLst>
          <pc:docMk/>
          <pc:sldMk cId="4219920794" sldId="265"/>
        </pc:sldMkLst>
      </pc:sldChg>
      <pc:sldChg chg="mod modShow">
        <pc:chgData name="Marco Schneider" userId="64993a62c00d7835" providerId="LiveId" clId="{01E6BF08-245A-4086-AD26-450DADF3CBCA}" dt="2025-05-19T11:38:33.041" v="3260" actId="729"/>
        <pc:sldMkLst>
          <pc:docMk/>
          <pc:sldMk cId="3286526114" sldId="266"/>
        </pc:sldMkLst>
      </pc:sldChg>
      <pc:sldChg chg="del">
        <pc:chgData name="Marco Schneider" userId="64993a62c00d7835" providerId="LiveId" clId="{01E6BF08-245A-4086-AD26-450DADF3CBCA}" dt="2025-05-19T11:38:27.409" v="3259" actId="47"/>
        <pc:sldMkLst>
          <pc:docMk/>
          <pc:sldMk cId="2604641776" sldId="267"/>
        </pc:sldMkLst>
      </pc:sldChg>
      <pc:sldChg chg="ord">
        <pc:chgData name="Marco Schneider" userId="64993a62c00d7835" providerId="LiveId" clId="{01E6BF08-245A-4086-AD26-450DADF3CBCA}" dt="2025-05-19T11:38:36.060" v="3262"/>
        <pc:sldMkLst>
          <pc:docMk/>
          <pc:sldMk cId="3370180639" sldId="268"/>
        </pc:sldMkLst>
      </pc:sldChg>
      <pc:sldChg chg="modSp mod">
        <pc:chgData name="Marco Schneider" userId="64993a62c00d7835" providerId="LiveId" clId="{01E6BF08-245A-4086-AD26-450DADF3CBCA}" dt="2025-05-19T10:13:58.239" v="2307" actId="20577"/>
        <pc:sldMkLst>
          <pc:docMk/>
          <pc:sldMk cId="1683613236" sldId="480"/>
        </pc:sldMkLst>
        <pc:spChg chg="mod">
          <ac:chgData name="Marco Schneider" userId="64993a62c00d7835" providerId="LiveId" clId="{01E6BF08-245A-4086-AD26-450DADF3CBCA}" dt="2025-05-19T10:13:58.239" v="2307" actId="20577"/>
          <ac:spMkLst>
            <pc:docMk/>
            <pc:sldMk cId="1683613236" sldId="480"/>
            <ac:spMk id="7" creationId="{27C3D82B-1511-8780-98CB-E409BCC9B7BC}"/>
          </ac:spMkLst>
        </pc:spChg>
      </pc:sldChg>
      <pc:sldChg chg="addSp delSp modSp mod modClrScheme chgLayout">
        <pc:chgData name="Marco Schneider" userId="64993a62c00d7835" providerId="LiveId" clId="{01E6BF08-245A-4086-AD26-450DADF3CBCA}" dt="2025-05-19T11:43:47.422" v="3270" actId="207"/>
        <pc:sldMkLst>
          <pc:docMk/>
          <pc:sldMk cId="1569954908" sldId="481"/>
        </pc:sldMkLst>
        <pc:spChg chg="del mod ord">
          <ac:chgData name="Marco Schneider" userId="64993a62c00d7835" providerId="LiveId" clId="{01E6BF08-245A-4086-AD26-450DADF3CBCA}" dt="2025-05-18T15:57:22.713" v="0" actId="700"/>
          <ac:spMkLst>
            <pc:docMk/>
            <pc:sldMk cId="1569954908" sldId="481"/>
            <ac:spMk id="2" creationId="{F6516B70-9052-AC9B-F7A7-7E875C78C537}"/>
          </ac:spMkLst>
        </pc:spChg>
        <pc:spChg chg="del mod ord">
          <ac:chgData name="Marco Schneider" userId="64993a62c00d7835" providerId="LiveId" clId="{01E6BF08-245A-4086-AD26-450DADF3CBCA}" dt="2025-05-18T15:57:22.713" v="0" actId="700"/>
          <ac:spMkLst>
            <pc:docMk/>
            <pc:sldMk cId="1569954908" sldId="481"/>
            <ac:spMk id="3" creationId="{9C321ABC-32D7-E3D7-D77E-CB81181A6B83}"/>
          </ac:spMkLst>
        </pc:spChg>
        <pc:spChg chg="mod ord">
          <ac:chgData name="Marco Schneider" userId="64993a62c00d7835" providerId="LiveId" clId="{01E6BF08-245A-4086-AD26-450DADF3CBCA}" dt="2025-05-18T16:05:18.216" v="538" actId="700"/>
          <ac:spMkLst>
            <pc:docMk/>
            <pc:sldMk cId="1569954908" sldId="481"/>
            <ac:spMk id="4" creationId="{88809A5D-ADC4-ED24-6E82-CCCCEBF68D4A}"/>
          </ac:spMkLst>
        </pc:spChg>
        <pc:spChg chg="mod ord">
          <ac:chgData name="Marco Schneider" userId="64993a62c00d7835" providerId="LiveId" clId="{01E6BF08-245A-4086-AD26-450DADF3CBCA}" dt="2025-05-18T16:19:43.837" v="1285"/>
          <ac:spMkLst>
            <pc:docMk/>
            <pc:sldMk cId="1569954908" sldId="481"/>
            <ac:spMk id="5" creationId="{AB62C39A-4598-1E4B-49F3-74DDC4D7D7F1}"/>
          </ac:spMkLst>
        </pc:spChg>
        <pc:spChg chg="mod ord">
          <ac:chgData name="Marco Schneider" userId="64993a62c00d7835" providerId="LiveId" clId="{01E6BF08-245A-4086-AD26-450DADF3CBCA}" dt="2025-05-18T16:05:18.216" v="538" actId="700"/>
          <ac:spMkLst>
            <pc:docMk/>
            <pc:sldMk cId="1569954908" sldId="481"/>
            <ac:spMk id="6" creationId="{7A7D643B-B69D-4AEB-F5F0-EF3E196D78E1}"/>
          </ac:spMkLst>
        </pc:spChg>
        <pc:spChg chg="add mod ord">
          <ac:chgData name="Marco Schneider" userId="64993a62c00d7835" providerId="LiveId" clId="{01E6BF08-245A-4086-AD26-450DADF3CBCA}" dt="2025-05-19T11:43:47.422" v="3270" actId="207"/>
          <ac:spMkLst>
            <pc:docMk/>
            <pc:sldMk cId="1569954908" sldId="481"/>
            <ac:spMk id="7" creationId="{3A4555BE-1B0C-422B-5B3F-A120A3C6465A}"/>
          </ac:spMkLst>
        </pc:spChg>
        <pc:spChg chg="add mod ord">
          <ac:chgData name="Marco Schneider" userId="64993a62c00d7835" providerId="LiveId" clId="{01E6BF08-245A-4086-AD26-450DADF3CBCA}" dt="2025-05-18T17:14:03.994" v="1992" actId="207"/>
          <ac:spMkLst>
            <pc:docMk/>
            <pc:sldMk cId="1569954908" sldId="481"/>
            <ac:spMk id="8" creationId="{8F53E54A-7FA4-24DB-0A0C-426E0A789AAA}"/>
          </ac:spMkLst>
        </pc:spChg>
        <pc:spChg chg="add del mod ord">
          <ac:chgData name="Marco Schneider" userId="64993a62c00d7835" providerId="LiveId" clId="{01E6BF08-245A-4086-AD26-450DADF3CBCA}" dt="2025-05-18T16:05:18.216" v="538" actId="700"/>
          <ac:spMkLst>
            <pc:docMk/>
            <pc:sldMk cId="1569954908" sldId="481"/>
            <ac:spMk id="9" creationId="{BDE4B0AE-E174-D7C2-1656-6ED66C7E152E}"/>
          </ac:spMkLst>
        </pc:spChg>
        <pc:spChg chg="add del mod ord">
          <ac:chgData name="Marco Schneider" userId="64993a62c00d7835" providerId="LiveId" clId="{01E6BF08-245A-4086-AD26-450DADF3CBCA}" dt="2025-05-18T16:05:18.216" v="538" actId="700"/>
          <ac:spMkLst>
            <pc:docMk/>
            <pc:sldMk cId="1569954908" sldId="481"/>
            <ac:spMk id="10" creationId="{86E9ED20-C204-0292-DBE1-CA2ABF65778C}"/>
          </ac:spMkLst>
        </pc:spChg>
        <pc:spChg chg="add mod ord">
          <ac:chgData name="Marco Schneider" userId="64993a62c00d7835" providerId="LiveId" clId="{01E6BF08-245A-4086-AD26-450DADF3CBCA}" dt="2025-05-18T17:14:25.260" v="1996" actId="207"/>
          <ac:spMkLst>
            <pc:docMk/>
            <pc:sldMk cId="1569954908" sldId="481"/>
            <ac:spMk id="11" creationId="{29A0B9FD-1B02-F17B-18CB-9DE30E07DFF9}"/>
          </ac:spMkLst>
        </pc:spChg>
      </pc:sldChg>
      <pc:sldChg chg="addSp delSp modSp new mod modClrScheme chgLayout">
        <pc:chgData name="Marco Schneider" userId="64993a62c00d7835" providerId="LiveId" clId="{01E6BF08-245A-4086-AD26-450DADF3CBCA}" dt="2025-05-19T11:43:41.526" v="3268" actId="207"/>
        <pc:sldMkLst>
          <pc:docMk/>
          <pc:sldMk cId="1477095367" sldId="482"/>
        </pc:sldMkLst>
        <pc:spChg chg="del mod ord">
          <ac:chgData name="Marco Schneider" userId="64993a62c00d7835" providerId="LiveId" clId="{01E6BF08-245A-4086-AD26-450DADF3CBCA}" dt="2025-05-18T16:53:53.238" v="1289" actId="700"/>
          <ac:spMkLst>
            <pc:docMk/>
            <pc:sldMk cId="1477095367" sldId="482"/>
            <ac:spMk id="2" creationId="{368C180F-37B4-6584-5C8B-EC81F71D1EF3}"/>
          </ac:spMkLst>
        </pc:spChg>
        <pc:spChg chg="del mod ord">
          <ac:chgData name="Marco Schneider" userId="64993a62c00d7835" providerId="LiveId" clId="{01E6BF08-245A-4086-AD26-450DADF3CBCA}" dt="2025-05-18T16:53:53.238" v="1289" actId="700"/>
          <ac:spMkLst>
            <pc:docMk/>
            <pc:sldMk cId="1477095367" sldId="482"/>
            <ac:spMk id="3" creationId="{2BFD2038-9527-F7CF-18F6-2A7295EE0899}"/>
          </ac:spMkLst>
        </pc:spChg>
        <pc:spChg chg="del">
          <ac:chgData name="Marco Schneider" userId="64993a62c00d7835" providerId="LiveId" clId="{01E6BF08-245A-4086-AD26-450DADF3CBCA}" dt="2025-05-18T16:53:53.238" v="1289" actId="700"/>
          <ac:spMkLst>
            <pc:docMk/>
            <pc:sldMk cId="1477095367" sldId="482"/>
            <ac:spMk id="4" creationId="{DA6FF75D-AFE5-E557-5FAB-5035010B28D7}"/>
          </ac:spMkLst>
        </pc:spChg>
        <pc:spChg chg="mod ord">
          <ac:chgData name="Marco Schneider" userId="64993a62c00d7835" providerId="LiveId" clId="{01E6BF08-245A-4086-AD26-450DADF3CBCA}" dt="2025-05-18T16:54:54.114" v="1297" actId="700"/>
          <ac:spMkLst>
            <pc:docMk/>
            <pc:sldMk cId="1477095367" sldId="482"/>
            <ac:spMk id="5" creationId="{FBF354BA-ED65-699C-C02E-A4E77C761B46}"/>
          </ac:spMkLst>
        </pc:spChg>
        <pc:spChg chg="mod ord">
          <ac:chgData name="Marco Schneider" userId="64993a62c00d7835" providerId="LiveId" clId="{01E6BF08-245A-4086-AD26-450DADF3CBCA}" dt="2025-05-18T16:56:24.918" v="1351" actId="14100"/>
          <ac:spMkLst>
            <pc:docMk/>
            <pc:sldMk cId="1477095367" sldId="482"/>
            <ac:spMk id="6" creationId="{38192E30-A74E-D0AA-0720-5874119FEC5B}"/>
          </ac:spMkLst>
        </pc:spChg>
        <pc:spChg chg="mod ord">
          <ac:chgData name="Marco Schneider" userId="64993a62c00d7835" providerId="LiveId" clId="{01E6BF08-245A-4086-AD26-450DADF3CBCA}" dt="2025-05-18T16:54:54.114" v="1297" actId="700"/>
          <ac:spMkLst>
            <pc:docMk/>
            <pc:sldMk cId="1477095367" sldId="482"/>
            <ac:spMk id="7" creationId="{DEB452E1-F122-53F1-DF90-C6C996A2E4FF}"/>
          </ac:spMkLst>
        </pc:spChg>
        <pc:spChg chg="add del">
          <ac:chgData name="Marco Schneider" userId="64993a62c00d7835" providerId="LiveId" clId="{01E6BF08-245A-4086-AD26-450DADF3CBCA}" dt="2025-05-19T11:33:31.150" v="3232" actId="21"/>
          <ac:spMkLst>
            <pc:docMk/>
            <pc:sldMk cId="1477095367" sldId="482"/>
            <ac:spMk id="8" creationId="{DB0619D6-9262-8027-3306-46A338737FCB}"/>
          </ac:spMkLst>
        </pc:spChg>
        <pc:spChg chg="add del mod ord">
          <ac:chgData name="Marco Schneider" userId="64993a62c00d7835" providerId="LiveId" clId="{01E6BF08-245A-4086-AD26-450DADF3CBCA}" dt="2025-05-18T16:54:54.114" v="1297" actId="700"/>
          <ac:spMkLst>
            <pc:docMk/>
            <pc:sldMk cId="1477095367" sldId="482"/>
            <ac:spMk id="10" creationId="{50C3B614-0313-8901-9174-8C29BAD0DE80}"/>
          </ac:spMkLst>
        </pc:spChg>
        <pc:spChg chg="add del mod ord">
          <ac:chgData name="Marco Schneider" userId="64993a62c00d7835" providerId="LiveId" clId="{01E6BF08-245A-4086-AD26-450DADF3CBCA}" dt="2025-05-18T16:54:54.114" v="1297" actId="700"/>
          <ac:spMkLst>
            <pc:docMk/>
            <pc:sldMk cId="1477095367" sldId="482"/>
            <ac:spMk id="11" creationId="{787E429C-4C4C-3236-9BC4-318FDF15F8D4}"/>
          </ac:spMkLst>
        </pc:spChg>
        <pc:spChg chg="add del mod ord">
          <ac:chgData name="Marco Schneider" userId="64993a62c00d7835" providerId="LiveId" clId="{01E6BF08-245A-4086-AD26-450DADF3CBCA}" dt="2025-05-18T16:54:46.049" v="1296" actId="478"/>
          <ac:spMkLst>
            <pc:docMk/>
            <pc:sldMk cId="1477095367" sldId="482"/>
            <ac:spMk id="12" creationId="{D0F216D4-0D5C-D756-B804-CD15EBBEC126}"/>
          </ac:spMkLst>
        </pc:spChg>
        <pc:spChg chg="add mod ord">
          <ac:chgData name="Marco Schneider" userId="64993a62c00d7835" providerId="LiveId" clId="{01E6BF08-245A-4086-AD26-450DADF3CBCA}" dt="2025-05-19T11:43:41.526" v="3268" actId="207"/>
          <ac:spMkLst>
            <pc:docMk/>
            <pc:sldMk cId="1477095367" sldId="482"/>
            <ac:spMk id="13" creationId="{F8329FB2-4BEE-8F87-B8DE-9F7BFB6FD599}"/>
          </ac:spMkLst>
        </pc:spChg>
        <pc:spChg chg="add mod ord">
          <ac:chgData name="Marco Schneider" userId="64993a62c00d7835" providerId="LiveId" clId="{01E6BF08-245A-4086-AD26-450DADF3CBCA}" dt="2025-05-18T17:12:22.154" v="1984" actId="20577"/>
          <ac:spMkLst>
            <pc:docMk/>
            <pc:sldMk cId="1477095367" sldId="482"/>
            <ac:spMk id="14" creationId="{47145FB6-0D73-A999-911B-4661335A17B0}"/>
          </ac:spMkLst>
        </pc:spChg>
        <pc:spChg chg="add del mod ord">
          <ac:chgData name="Marco Schneider" userId="64993a62c00d7835" providerId="LiveId" clId="{01E6BF08-245A-4086-AD26-450DADF3CBCA}" dt="2025-05-18T17:12:56.654" v="1985" actId="478"/>
          <ac:spMkLst>
            <pc:docMk/>
            <pc:sldMk cId="1477095367" sldId="482"/>
            <ac:spMk id="15" creationId="{1457A2CC-97C8-9CF3-DA6A-09B450968DF5}"/>
          </ac:spMkLst>
        </pc:spChg>
        <pc:spChg chg="add mod ord">
          <ac:chgData name="Marco Schneider" userId="64993a62c00d7835" providerId="LiveId" clId="{01E6BF08-245A-4086-AD26-450DADF3CBCA}" dt="2025-05-18T16:54:54.114" v="1297" actId="700"/>
          <ac:spMkLst>
            <pc:docMk/>
            <pc:sldMk cId="1477095367" sldId="482"/>
            <ac:spMk id="16" creationId="{09591FC1-6C98-E33D-B3A2-E90856CD5229}"/>
          </ac:spMkLst>
        </pc:spChg>
        <pc:picChg chg="add mod modCrop">
          <ac:chgData name="Marco Schneider" userId="64993a62c00d7835" providerId="LiveId" clId="{01E6BF08-245A-4086-AD26-450DADF3CBCA}" dt="2025-05-18T16:55:00.182" v="1299" actId="14100"/>
          <ac:picMkLst>
            <pc:docMk/>
            <pc:sldMk cId="1477095367" sldId="482"/>
            <ac:picMk id="9" creationId="{176923F3-6E09-B3F0-307F-2BB6030192A6}"/>
          </ac:picMkLst>
        </pc:picChg>
        <pc:picChg chg="add mod modCrop">
          <ac:chgData name="Marco Schneider" userId="64993a62c00d7835" providerId="LiveId" clId="{01E6BF08-245A-4086-AD26-450DADF3CBCA}" dt="2025-05-18T16:55:25.796" v="1307" actId="1076"/>
          <ac:picMkLst>
            <pc:docMk/>
            <pc:sldMk cId="1477095367" sldId="482"/>
            <ac:picMk id="17" creationId="{EAB3E18A-EE6A-870F-82C3-C19618A483E5}"/>
          </ac:picMkLst>
        </pc:picChg>
      </pc:sldChg>
      <pc:sldChg chg="addSp delSp modSp add del mod ord modClrScheme chgLayout">
        <pc:chgData name="Marco Schneider" userId="64993a62c00d7835" providerId="LiveId" clId="{01E6BF08-245A-4086-AD26-450DADF3CBCA}" dt="2025-05-18T17:08:22.012" v="1707" actId="47"/>
        <pc:sldMkLst>
          <pc:docMk/>
          <pc:sldMk cId="513563709" sldId="483"/>
        </pc:sldMkLst>
        <pc:spChg chg="add mod ord">
          <ac:chgData name="Marco Schneider" userId="64993a62c00d7835" providerId="LiveId" clId="{01E6BF08-245A-4086-AD26-450DADF3CBCA}" dt="2025-05-18T16:59:25.575" v="1429" actId="20577"/>
          <ac:spMkLst>
            <pc:docMk/>
            <pc:sldMk cId="513563709" sldId="483"/>
            <ac:spMk id="2" creationId="{76A795DD-5496-0AEC-54BE-4BFA9EC2AE0E}"/>
          </ac:spMkLst>
        </pc:spChg>
        <pc:spChg chg="mod ord">
          <ac:chgData name="Marco Schneider" userId="64993a62c00d7835" providerId="LiveId" clId="{01E6BF08-245A-4086-AD26-450DADF3CBCA}" dt="2025-05-18T16:57:18.804" v="1358" actId="700"/>
          <ac:spMkLst>
            <pc:docMk/>
            <pc:sldMk cId="513563709" sldId="483"/>
            <ac:spMk id="5" creationId="{6DF70E37-3733-C41C-D360-DF7EF7BB589B}"/>
          </ac:spMkLst>
        </pc:spChg>
        <pc:spChg chg="mod ord">
          <ac:chgData name="Marco Schneider" userId="64993a62c00d7835" providerId="LiveId" clId="{01E6BF08-245A-4086-AD26-450DADF3CBCA}" dt="2025-05-18T16:57:18.804" v="1358" actId="700"/>
          <ac:spMkLst>
            <pc:docMk/>
            <pc:sldMk cId="513563709" sldId="483"/>
            <ac:spMk id="6" creationId="{98FDCC9D-14F9-512E-D858-E2A587B19BFB}"/>
          </ac:spMkLst>
        </pc:spChg>
        <pc:spChg chg="mod ord">
          <ac:chgData name="Marco Schneider" userId="64993a62c00d7835" providerId="LiveId" clId="{01E6BF08-245A-4086-AD26-450DADF3CBCA}" dt="2025-05-18T16:57:18.804" v="1358" actId="700"/>
          <ac:spMkLst>
            <pc:docMk/>
            <pc:sldMk cId="513563709" sldId="483"/>
            <ac:spMk id="7" creationId="{687BCD6D-F956-FEE0-C415-A2086EDA20DB}"/>
          </ac:spMkLst>
        </pc:spChg>
        <pc:spChg chg="mod ord">
          <ac:chgData name="Marco Schneider" userId="64993a62c00d7835" providerId="LiveId" clId="{01E6BF08-245A-4086-AD26-450DADF3CBCA}" dt="2025-05-18T16:57:18.804" v="1358" actId="700"/>
          <ac:spMkLst>
            <pc:docMk/>
            <pc:sldMk cId="513563709" sldId="483"/>
            <ac:spMk id="13" creationId="{FFC8B307-0A28-26F4-DC83-81703ED72A05}"/>
          </ac:spMkLst>
        </pc:spChg>
        <pc:spChg chg="del mod ord">
          <ac:chgData name="Marco Schneider" userId="64993a62c00d7835" providerId="LiveId" clId="{01E6BF08-245A-4086-AD26-450DADF3CBCA}" dt="2025-05-18T16:57:18.804" v="1358" actId="700"/>
          <ac:spMkLst>
            <pc:docMk/>
            <pc:sldMk cId="513563709" sldId="483"/>
            <ac:spMk id="14" creationId="{C0BFBBF2-7C97-66C8-25F1-B5E0410E6E49}"/>
          </ac:spMkLst>
        </pc:spChg>
        <pc:spChg chg="del">
          <ac:chgData name="Marco Schneider" userId="64993a62c00d7835" providerId="LiveId" clId="{01E6BF08-245A-4086-AD26-450DADF3CBCA}" dt="2025-05-18T16:56:56.584" v="1354" actId="478"/>
          <ac:spMkLst>
            <pc:docMk/>
            <pc:sldMk cId="513563709" sldId="483"/>
            <ac:spMk id="15" creationId="{54908CCB-3DED-7179-0CC9-2F25D9D948F1}"/>
          </ac:spMkLst>
        </pc:spChg>
        <pc:spChg chg="del">
          <ac:chgData name="Marco Schneider" userId="64993a62c00d7835" providerId="LiveId" clId="{01E6BF08-245A-4086-AD26-450DADF3CBCA}" dt="2025-05-18T16:57:18.804" v="1358" actId="700"/>
          <ac:spMkLst>
            <pc:docMk/>
            <pc:sldMk cId="513563709" sldId="483"/>
            <ac:spMk id="16" creationId="{4A2BED39-B2E1-9184-7886-D4BFE465C045}"/>
          </ac:spMkLst>
        </pc:spChg>
        <pc:picChg chg="del">
          <ac:chgData name="Marco Schneider" userId="64993a62c00d7835" providerId="LiveId" clId="{01E6BF08-245A-4086-AD26-450DADF3CBCA}" dt="2025-05-18T16:56:55.111" v="1353" actId="478"/>
          <ac:picMkLst>
            <pc:docMk/>
            <pc:sldMk cId="513563709" sldId="483"/>
            <ac:picMk id="9" creationId="{7E1E25A8-B973-1464-BAD2-EB4B5D51426F}"/>
          </ac:picMkLst>
        </pc:picChg>
        <pc:picChg chg="del">
          <ac:chgData name="Marco Schneider" userId="64993a62c00d7835" providerId="LiveId" clId="{01E6BF08-245A-4086-AD26-450DADF3CBCA}" dt="2025-05-18T16:56:57.888" v="1355" actId="478"/>
          <ac:picMkLst>
            <pc:docMk/>
            <pc:sldMk cId="513563709" sldId="483"/>
            <ac:picMk id="17" creationId="{E7CAE3CE-8B0A-D6C0-9382-BB0F295B5C12}"/>
          </ac:picMkLst>
        </pc:picChg>
      </pc:sldChg>
      <pc:sldChg chg="addSp delSp modSp add mod">
        <pc:chgData name="Marco Schneider" userId="64993a62c00d7835" providerId="LiveId" clId="{01E6BF08-245A-4086-AD26-450DADF3CBCA}" dt="2025-05-19T11:43:43.793" v="3269" actId="207"/>
        <pc:sldMkLst>
          <pc:docMk/>
          <pc:sldMk cId="3727068767" sldId="484"/>
        </pc:sldMkLst>
        <pc:spChg chg="del mod">
          <ac:chgData name="Marco Schneider" userId="64993a62c00d7835" providerId="LiveId" clId="{01E6BF08-245A-4086-AD26-450DADF3CBCA}" dt="2025-05-18T17:03:02.545" v="1593" actId="478"/>
          <ac:spMkLst>
            <pc:docMk/>
            <pc:sldMk cId="3727068767" sldId="484"/>
            <ac:spMk id="2" creationId="{12988DE5-E380-C6B7-9682-CF74FA4BC039}"/>
          </ac:spMkLst>
        </pc:spChg>
        <pc:spChg chg="add mod">
          <ac:chgData name="Marco Schneider" userId="64993a62c00d7835" providerId="LiveId" clId="{01E6BF08-245A-4086-AD26-450DADF3CBCA}" dt="2025-05-18T17:08:46.700" v="1714" actId="20577"/>
          <ac:spMkLst>
            <pc:docMk/>
            <pc:sldMk cId="3727068767" sldId="484"/>
            <ac:spMk id="10" creationId="{01A67BF2-7240-7B9D-7727-B7A4043C10D7}"/>
          </ac:spMkLst>
        </pc:spChg>
        <pc:spChg chg="add mod">
          <ac:chgData name="Marco Schneider" userId="64993a62c00d7835" providerId="LiveId" clId="{01E6BF08-245A-4086-AD26-450DADF3CBCA}" dt="2025-05-18T17:08:48.842" v="1719" actId="20577"/>
          <ac:spMkLst>
            <pc:docMk/>
            <pc:sldMk cId="3727068767" sldId="484"/>
            <ac:spMk id="11" creationId="{E579E7BC-0FAF-6FB7-FA85-79EDFD3F16D6}"/>
          </ac:spMkLst>
        </pc:spChg>
        <pc:spChg chg="add mod">
          <ac:chgData name="Marco Schneider" userId="64993a62c00d7835" providerId="LiveId" clId="{01E6BF08-245A-4086-AD26-450DADF3CBCA}" dt="2025-05-18T17:08:52.744" v="1725" actId="20577"/>
          <ac:spMkLst>
            <pc:docMk/>
            <pc:sldMk cId="3727068767" sldId="484"/>
            <ac:spMk id="12" creationId="{A976C310-D849-671C-DC72-003BE20C42D0}"/>
          </ac:spMkLst>
        </pc:spChg>
        <pc:spChg chg="mod">
          <ac:chgData name="Marco Schneider" userId="64993a62c00d7835" providerId="LiveId" clId="{01E6BF08-245A-4086-AD26-450DADF3CBCA}" dt="2025-05-19T11:43:43.793" v="3269" actId="207"/>
          <ac:spMkLst>
            <pc:docMk/>
            <pc:sldMk cId="3727068767" sldId="484"/>
            <ac:spMk id="13" creationId="{89F65F5B-4D8C-307A-42BD-E0EAA8189F03}"/>
          </ac:spMkLst>
        </pc:spChg>
        <pc:spChg chg="add mod">
          <ac:chgData name="Marco Schneider" userId="64993a62c00d7835" providerId="LiveId" clId="{01E6BF08-245A-4086-AD26-450DADF3CBCA}" dt="2025-05-18T17:08:50.605" v="1722" actId="20577"/>
          <ac:spMkLst>
            <pc:docMk/>
            <pc:sldMk cId="3727068767" sldId="484"/>
            <ac:spMk id="14" creationId="{AE280001-38AD-44F6-E071-7E3D32746AF7}"/>
          </ac:spMkLst>
        </pc:spChg>
        <pc:graphicFrameChg chg="add mod modGraphic">
          <ac:chgData name="Marco Schneider" userId="64993a62c00d7835" providerId="LiveId" clId="{01E6BF08-245A-4086-AD26-450DADF3CBCA}" dt="2025-05-18T17:08:04.816" v="1702" actId="1076"/>
          <ac:graphicFrameMkLst>
            <pc:docMk/>
            <pc:sldMk cId="3727068767" sldId="484"/>
            <ac:graphicFrameMk id="3" creationId="{3677BD93-3C84-373E-95C0-0F8E7CA3AB0E}"/>
          </ac:graphicFrameMkLst>
        </pc:graphicFrameChg>
        <pc:graphicFrameChg chg="add mod modGraphic">
          <ac:chgData name="Marco Schneider" userId="64993a62c00d7835" providerId="LiveId" clId="{01E6BF08-245A-4086-AD26-450DADF3CBCA}" dt="2025-05-18T17:08:04.816" v="1702" actId="1076"/>
          <ac:graphicFrameMkLst>
            <pc:docMk/>
            <pc:sldMk cId="3727068767" sldId="484"/>
            <ac:graphicFrameMk id="4" creationId="{996AB7F1-E197-49C0-F26A-6912D34431E6}"/>
          </ac:graphicFrameMkLst>
        </pc:graphicFrameChg>
        <pc:graphicFrameChg chg="add mod modGraphic">
          <ac:chgData name="Marco Schneider" userId="64993a62c00d7835" providerId="LiveId" clId="{01E6BF08-245A-4086-AD26-450DADF3CBCA}" dt="2025-05-18T17:08:04.816" v="1702" actId="1076"/>
          <ac:graphicFrameMkLst>
            <pc:docMk/>
            <pc:sldMk cId="3727068767" sldId="484"/>
            <ac:graphicFrameMk id="8" creationId="{D4380585-5BF0-EB09-B7BD-F989825FCEFF}"/>
          </ac:graphicFrameMkLst>
        </pc:graphicFrameChg>
        <pc:graphicFrameChg chg="add mod modGraphic">
          <ac:chgData name="Marco Schneider" userId="64993a62c00d7835" providerId="LiveId" clId="{01E6BF08-245A-4086-AD26-450DADF3CBCA}" dt="2025-05-18T17:08:04.816" v="1702" actId="1076"/>
          <ac:graphicFrameMkLst>
            <pc:docMk/>
            <pc:sldMk cId="3727068767" sldId="484"/>
            <ac:graphicFrameMk id="9" creationId="{7D67DC64-1EAE-ED71-F65F-7C20509667D3}"/>
          </ac:graphicFrameMkLst>
        </pc:graphicFrameChg>
      </pc:sldChg>
      <pc:sldChg chg="addSp delSp modSp add mod">
        <pc:chgData name="Marco Schneider" userId="64993a62c00d7835" providerId="LiveId" clId="{01E6BF08-245A-4086-AD26-450DADF3CBCA}" dt="2025-05-19T11:43:39.366" v="3267" actId="207"/>
        <pc:sldMkLst>
          <pc:docMk/>
          <pc:sldMk cId="2953034963" sldId="485"/>
        </pc:sldMkLst>
        <pc:spChg chg="add del mod">
          <ac:chgData name="Marco Schneider" userId="64993a62c00d7835" providerId="LiveId" clId="{01E6BF08-245A-4086-AD26-450DADF3CBCA}" dt="2025-05-19T11:35:16.246" v="3258" actId="478"/>
          <ac:spMkLst>
            <pc:docMk/>
            <pc:sldMk cId="2953034963" sldId="485"/>
            <ac:spMk id="12" creationId="{DB0619D6-9262-8027-3306-46A338737FCB}"/>
          </ac:spMkLst>
        </pc:spChg>
        <pc:spChg chg="mod">
          <ac:chgData name="Marco Schneider" userId="64993a62c00d7835" providerId="LiveId" clId="{01E6BF08-245A-4086-AD26-450DADF3CBCA}" dt="2025-05-19T11:43:39.366" v="3267" actId="207"/>
          <ac:spMkLst>
            <pc:docMk/>
            <pc:sldMk cId="2953034963" sldId="485"/>
            <ac:spMk id="13" creationId="{22E2EA31-A09F-6F1F-A89F-89EC4D28FCBB}"/>
          </ac:spMkLst>
        </pc:spChg>
        <pc:spChg chg="add del mod">
          <ac:chgData name="Marco Schneider" userId="64993a62c00d7835" providerId="LiveId" clId="{01E6BF08-245A-4086-AD26-450DADF3CBCA}" dt="2025-05-19T11:35:16.246" v="3258" actId="478"/>
          <ac:spMkLst>
            <pc:docMk/>
            <pc:sldMk cId="2953034963" sldId="485"/>
            <ac:spMk id="15" creationId="{8B879732-5839-75E0-B66B-EDD746AF93A3}"/>
          </ac:spMkLst>
        </pc:spChg>
        <pc:spChg chg="add del mod">
          <ac:chgData name="Marco Schneider" userId="64993a62c00d7835" providerId="LiveId" clId="{01E6BF08-245A-4086-AD26-450DADF3CBCA}" dt="2025-05-19T11:35:16.246" v="3258" actId="478"/>
          <ac:spMkLst>
            <pc:docMk/>
            <pc:sldMk cId="2953034963" sldId="485"/>
            <ac:spMk id="17" creationId="{9BA7DC18-D5CC-C10D-927D-55B46193674A}"/>
          </ac:spMkLst>
        </pc:spChg>
        <pc:spChg chg="add del mod">
          <ac:chgData name="Marco Schneider" userId="64993a62c00d7835" providerId="LiveId" clId="{01E6BF08-245A-4086-AD26-450DADF3CBCA}" dt="2025-05-19T11:35:16.246" v="3258" actId="478"/>
          <ac:spMkLst>
            <pc:docMk/>
            <pc:sldMk cId="2953034963" sldId="485"/>
            <ac:spMk id="18" creationId="{524AC0DB-809A-B1A0-736F-5F7A7358E9D4}"/>
          </ac:spMkLst>
        </pc:spChg>
        <pc:picChg chg="add del mod modCrop">
          <ac:chgData name="Marco Schneider" userId="64993a62c00d7835" providerId="LiveId" clId="{01E6BF08-245A-4086-AD26-450DADF3CBCA}" dt="2025-05-19T10:24:31.900" v="2849" actId="478"/>
          <ac:picMkLst>
            <pc:docMk/>
            <pc:sldMk cId="2953034963" sldId="485"/>
            <ac:picMk id="3" creationId="{A232E6E6-9227-2F3D-9D04-8D2C2D9C2B14}"/>
          </ac:picMkLst>
        </pc:picChg>
        <pc:picChg chg="add mod modCrop">
          <ac:chgData name="Marco Schneider" userId="64993a62c00d7835" providerId="LiveId" clId="{01E6BF08-245A-4086-AD26-450DADF3CBCA}" dt="2025-05-18T18:59:59.587" v="2012" actId="1076"/>
          <ac:picMkLst>
            <pc:docMk/>
            <pc:sldMk cId="2953034963" sldId="485"/>
            <ac:picMk id="4" creationId="{6CADC408-C84B-E598-FCA3-26EC8B830553}"/>
          </ac:picMkLst>
        </pc:picChg>
        <pc:picChg chg="del">
          <ac:chgData name="Marco Schneider" userId="64993a62c00d7835" providerId="LiveId" clId="{01E6BF08-245A-4086-AD26-450DADF3CBCA}" dt="2025-05-18T18:55:51.430" v="1998" actId="478"/>
          <ac:picMkLst>
            <pc:docMk/>
            <pc:sldMk cId="2953034963" sldId="485"/>
            <ac:picMk id="9" creationId="{885C572E-73EB-6026-7688-05636192F2B2}"/>
          </ac:picMkLst>
        </pc:picChg>
        <pc:picChg chg="add mod ord modCrop">
          <ac:chgData name="Marco Schneider" userId="64993a62c00d7835" providerId="LiveId" clId="{01E6BF08-245A-4086-AD26-450DADF3CBCA}" dt="2025-05-19T11:33:46.031" v="3237" actId="34135"/>
          <ac:picMkLst>
            <pc:docMk/>
            <pc:sldMk cId="2953034963" sldId="485"/>
            <ac:picMk id="11" creationId="{4ADB3628-6715-C911-28A6-1866D41D9A14}"/>
          </ac:picMkLst>
        </pc:picChg>
        <pc:picChg chg="del">
          <ac:chgData name="Marco Schneider" userId="64993a62c00d7835" providerId="LiveId" clId="{01E6BF08-245A-4086-AD26-450DADF3CBCA}" dt="2025-05-18T18:55:52.651" v="1999" actId="478"/>
          <ac:picMkLst>
            <pc:docMk/>
            <pc:sldMk cId="2953034963" sldId="485"/>
            <ac:picMk id="17" creationId="{6BF55708-8461-6E19-1A46-80FE08C87D0D}"/>
          </ac:picMkLst>
        </pc:picChg>
      </pc:sldChg>
      <pc:sldChg chg="addSp delSp modSp mod">
        <pc:chgData name="Marco Schneider" userId="64993a62c00d7835" providerId="LiveId" clId="{01E6BF08-245A-4086-AD26-450DADF3CBCA}" dt="2025-05-19T11:43:18.939" v="3263" actId="207"/>
        <pc:sldMkLst>
          <pc:docMk/>
          <pc:sldMk cId="3966938332" sldId="487"/>
        </pc:sldMkLst>
        <pc:spChg chg="mod">
          <ac:chgData name="Marco Schneider" userId="64993a62c00d7835" providerId="LiveId" clId="{01E6BF08-245A-4086-AD26-450DADF3CBCA}" dt="2025-05-19T11:43:18.939" v="3263" actId="207"/>
          <ac:spMkLst>
            <pc:docMk/>
            <pc:sldMk cId="3966938332" sldId="487"/>
            <ac:spMk id="13" creationId="{73461D4F-CFF2-6004-29C5-5DB8F302A38A}"/>
          </ac:spMkLst>
        </pc:spChg>
        <pc:spChg chg="mod">
          <ac:chgData name="Marco Schneider" userId="64993a62c00d7835" providerId="LiveId" clId="{01E6BF08-245A-4086-AD26-450DADF3CBCA}" dt="2025-05-19T11:24:29.038" v="3212" actId="20577"/>
          <ac:spMkLst>
            <pc:docMk/>
            <pc:sldMk cId="3966938332" sldId="487"/>
            <ac:spMk id="14" creationId="{5DECC07E-597D-C9B9-B600-20281A55A077}"/>
          </ac:spMkLst>
        </pc:spChg>
        <pc:picChg chg="add del mod modCrop">
          <ac:chgData name="Marco Schneider" userId="64993a62c00d7835" providerId="LiveId" clId="{01E6BF08-245A-4086-AD26-450DADF3CBCA}" dt="2025-05-19T11:29:01.532" v="3214" actId="478"/>
          <ac:picMkLst>
            <pc:docMk/>
            <pc:sldMk cId="3966938332" sldId="487"/>
            <ac:picMk id="4" creationId="{C9442201-1145-52B6-5156-061D6D1EED6D}"/>
          </ac:picMkLst>
        </pc:picChg>
        <pc:picChg chg="add mod modCrop">
          <ac:chgData name="Marco Schneider" userId="64993a62c00d7835" providerId="LiveId" clId="{01E6BF08-245A-4086-AD26-450DADF3CBCA}" dt="2025-05-19T11:29:23.384" v="3222" actId="14100"/>
          <ac:picMkLst>
            <pc:docMk/>
            <pc:sldMk cId="3966938332" sldId="487"/>
            <ac:picMk id="11" creationId="{1AF096AF-FCA5-8FEE-E686-E078F9D1DD44}"/>
          </ac:picMkLst>
        </pc:picChg>
        <pc:picChg chg="add mod modCrop">
          <ac:chgData name="Marco Schneider" userId="64993a62c00d7835" providerId="LiveId" clId="{01E6BF08-245A-4086-AD26-450DADF3CBCA}" dt="2025-05-19T11:29:54.640" v="3230" actId="1076"/>
          <ac:picMkLst>
            <pc:docMk/>
            <pc:sldMk cId="3966938332" sldId="487"/>
            <ac:picMk id="12" creationId="{916E486F-82A8-4C2B-E53D-FD9CFD247F36}"/>
          </ac:picMkLst>
        </pc:picChg>
      </pc:sldChg>
      <pc:sldChg chg="modSp mod">
        <pc:chgData name="Marco Schneider" userId="64993a62c00d7835" providerId="LiveId" clId="{01E6BF08-245A-4086-AD26-450DADF3CBCA}" dt="2025-05-19T11:43:25.529" v="3264" actId="207"/>
        <pc:sldMkLst>
          <pc:docMk/>
          <pc:sldMk cId="1750784255" sldId="488"/>
        </pc:sldMkLst>
        <pc:spChg chg="mod">
          <ac:chgData name="Marco Schneider" userId="64993a62c00d7835" providerId="LiveId" clId="{01E6BF08-245A-4086-AD26-450DADF3CBCA}" dt="2025-05-19T11:43:25.529" v="3264" actId="207"/>
          <ac:spMkLst>
            <pc:docMk/>
            <pc:sldMk cId="1750784255" sldId="488"/>
            <ac:spMk id="9" creationId="{CAB0083E-4A4B-959C-D3EC-7110DAA3244A}"/>
          </ac:spMkLst>
        </pc:spChg>
      </pc:sldChg>
      <pc:sldChg chg="modSp add mod">
        <pc:chgData name="Marco Schneider" userId="64993a62c00d7835" providerId="LiveId" clId="{01E6BF08-245A-4086-AD26-450DADF3CBCA}" dt="2025-05-19T10:10:30.385" v="2188" actId="20577"/>
        <pc:sldMkLst>
          <pc:docMk/>
          <pc:sldMk cId="638457119" sldId="489"/>
        </pc:sldMkLst>
        <pc:spChg chg="mod">
          <ac:chgData name="Marco Schneider" userId="64993a62c00d7835" providerId="LiveId" clId="{01E6BF08-245A-4086-AD26-450DADF3CBCA}" dt="2025-05-19T10:10:30.385" v="2188" actId="20577"/>
          <ac:spMkLst>
            <pc:docMk/>
            <pc:sldMk cId="638457119" sldId="489"/>
            <ac:spMk id="8" creationId="{BDD3AAE7-82A0-4788-73DB-D7C90B60DDA3}"/>
          </ac:spMkLst>
        </pc:spChg>
      </pc:sldChg>
      <pc:sldChg chg="modSp add del mod">
        <pc:chgData name="Marco Schneider" userId="64993a62c00d7835" providerId="LiveId" clId="{01E6BF08-245A-4086-AD26-450DADF3CBCA}" dt="2025-05-19T10:10:16.562" v="2177" actId="2696"/>
        <pc:sldMkLst>
          <pc:docMk/>
          <pc:sldMk cId="1612686038" sldId="489"/>
        </pc:sldMkLst>
        <pc:spChg chg="mod">
          <ac:chgData name="Marco Schneider" userId="64993a62c00d7835" providerId="LiveId" clId="{01E6BF08-245A-4086-AD26-450DADF3CBCA}" dt="2025-05-19T10:10:03.115" v="2174" actId="20577"/>
          <ac:spMkLst>
            <pc:docMk/>
            <pc:sldMk cId="1612686038" sldId="489"/>
            <ac:spMk id="8" creationId="{BDD3AAE7-82A0-4788-73DB-D7C90B60DDA3}"/>
          </ac:spMkLst>
        </pc:spChg>
      </pc:sldChg>
      <pc:sldChg chg="modSp mod">
        <pc:chgData name="Marco Schneider" userId="64993a62c00d7835" providerId="LiveId" clId="{01E6BF08-245A-4086-AD26-450DADF3CBCA}" dt="2025-05-19T11:43:34.293" v="3266" actId="207"/>
        <pc:sldMkLst>
          <pc:docMk/>
          <pc:sldMk cId="3768128351" sldId="491"/>
        </pc:sldMkLst>
        <pc:spChg chg="mod">
          <ac:chgData name="Marco Schneider" userId="64993a62c00d7835" providerId="LiveId" clId="{01E6BF08-245A-4086-AD26-450DADF3CBCA}" dt="2025-05-19T11:43:34.293" v="3266" actId="207"/>
          <ac:spMkLst>
            <pc:docMk/>
            <pc:sldMk cId="3768128351" sldId="491"/>
            <ac:spMk id="2" creationId="{68147044-18AA-85D4-A3C5-EE6D2794C5DF}"/>
          </ac:spMkLst>
        </pc:spChg>
        <pc:spChg chg="mod">
          <ac:chgData name="Marco Schneider" userId="64993a62c00d7835" providerId="LiveId" clId="{01E6BF08-245A-4086-AD26-450DADF3CBCA}" dt="2025-05-19T10:19:44.095" v="2848" actId="20577"/>
          <ac:spMkLst>
            <pc:docMk/>
            <pc:sldMk cId="3768128351" sldId="491"/>
            <ac:spMk id="3" creationId="{CB4A2996-9DDF-5283-D91E-C2CE305E9348}"/>
          </ac:spMkLst>
        </pc:spChg>
      </pc:sldChg>
      <pc:sldChg chg="modSp mod">
        <pc:chgData name="Marco Schneider" userId="64993a62c00d7835" providerId="LiveId" clId="{01E6BF08-245A-4086-AD26-450DADF3CBCA}" dt="2025-05-19T11:43:31.839" v="3265" actId="207"/>
        <pc:sldMkLst>
          <pc:docMk/>
          <pc:sldMk cId="3369194742" sldId="492"/>
        </pc:sldMkLst>
        <pc:spChg chg="mod">
          <ac:chgData name="Marco Schneider" userId="64993a62c00d7835" providerId="LiveId" clId="{01E6BF08-245A-4086-AD26-450DADF3CBCA}" dt="2025-05-19T11:43:31.839" v="3265" actId="207"/>
          <ac:spMkLst>
            <pc:docMk/>
            <pc:sldMk cId="3369194742" sldId="492"/>
            <ac:spMk id="7" creationId="{673E0C6F-42F4-E5FB-8E9F-286CAE24AA7B}"/>
          </ac:spMkLst>
        </pc:spChg>
        <pc:spChg chg="mod">
          <ac:chgData name="Marco Schneider" userId="64993a62c00d7835" providerId="LiveId" clId="{01E6BF08-245A-4086-AD26-450DADF3CBCA}" dt="2025-05-19T10:11:35.661" v="2302" actId="20577"/>
          <ac:spMkLst>
            <pc:docMk/>
            <pc:sldMk cId="3369194742" sldId="492"/>
            <ac:spMk id="8" creationId="{67DE4EAA-FE0D-6B9E-6CA5-16FA000DFED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HubLink (T)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Hits@10</c:v>
                </c:pt>
                <c:pt idx="4">
                  <c:v>MRR@10</c:v>
                </c:pt>
                <c:pt idx="5">
                  <c:v>MAP@10</c:v>
                </c:pt>
                <c:pt idx="6">
                  <c:v>EM@10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0.755</c:v>
                </c:pt>
                <c:pt idx="1">
                  <c:v>0.246</c:v>
                </c:pt>
                <c:pt idx="2">
                  <c:v>0.32700000000000001</c:v>
                </c:pt>
                <c:pt idx="3">
                  <c:v>0.51300000000000001</c:v>
                </c:pt>
                <c:pt idx="4">
                  <c:v>0.5</c:v>
                </c:pt>
                <c:pt idx="5">
                  <c:v>0.29799999999999999</c:v>
                </c:pt>
                <c:pt idx="6">
                  <c:v>0.246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96-4A1F-BE0A-E9696AA710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HubLink (D)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Hits@10</c:v>
                </c:pt>
                <c:pt idx="4">
                  <c:v>MRR@10</c:v>
                </c:pt>
                <c:pt idx="5">
                  <c:v>MAP@10</c:v>
                </c:pt>
                <c:pt idx="6">
                  <c:v>EM@10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0.71099999999999997</c:v>
                </c:pt>
                <c:pt idx="1">
                  <c:v>0.22</c:v>
                </c:pt>
                <c:pt idx="2">
                  <c:v>0.27700000000000002</c:v>
                </c:pt>
                <c:pt idx="3">
                  <c:v>0.437</c:v>
                </c:pt>
                <c:pt idx="4">
                  <c:v>0.48899999999999999</c:v>
                </c:pt>
                <c:pt idx="5">
                  <c:v>0.26</c:v>
                </c:pt>
                <c:pt idx="6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96-4A1F-BE0A-E9696AA710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HubLink (F)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Hits@10</c:v>
                </c:pt>
                <c:pt idx="4">
                  <c:v>MRR@10</c:v>
                </c:pt>
                <c:pt idx="5">
                  <c:v>MAP@10</c:v>
                </c:pt>
                <c:pt idx="6">
                  <c:v>EM@10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0.65200000000000002</c:v>
                </c:pt>
                <c:pt idx="1">
                  <c:v>0.28000000000000003</c:v>
                </c:pt>
                <c:pt idx="2">
                  <c:v>0.34599999999999997</c:v>
                </c:pt>
                <c:pt idx="3">
                  <c:v>0.45400000000000001</c:v>
                </c:pt>
                <c:pt idx="4">
                  <c:v>0.47699999999999998</c:v>
                </c:pt>
                <c:pt idx="5">
                  <c:v>0.26900000000000002</c:v>
                </c:pt>
                <c:pt idx="6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96-4A1F-BE0A-E9696AA7102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HubLink (O)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Hits@10</c:v>
                </c:pt>
                <c:pt idx="4">
                  <c:v>MRR@10</c:v>
                </c:pt>
                <c:pt idx="5">
                  <c:v>MAP@10</c:v>
                </c:pt>
                <c:pt idx="6">
                  <c:v>EM@10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0.55900000000000005</c:v>
                </c:pt>
                <c:pt idx="1">
                  <c:v>0.14399999999999999</c:v>
                </c:pt>
                <c:pt idx="2">
                  <c:v>0.188</c:v>
                </c:pt>
                <c:pt idx="3">
                  <c:v>0.40799999999999997</c:v>
                </c:pt>
                <c:pt idx="4">
                  <c:v>0.52900000000000003</c:v>
                </c:pt>
                <c:pt idx="5">
                  <c:v>0.27200000000000002</c:v>
                </c:pt>
                <c:pt idx="6">
                  <c:v>0.14299999999999999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96-4A1F-BE0A-E9696AA7102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DiFaR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Hits@10</c:v>
                </c:pt>
                <c:pt idx="4">
                  <c:v>MRR@10</c:v>
                </c:pt>
                <c:pt idx="5">
                  <c:v>MAP@10</c:v>
                </c:pt>
                <c:pt idx="6">
                  <c:v>EM@10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0.35199999999999998</c:v>
                </c:pt>
                <c:pt idx="1">
                  <c:v>1.0999999999999999E-2</c:v>
                </c:pt>
                <c:pt idx="2">
                  <c:v>2.1999999999999999E-2</c:v>
                </c:pt>
                <c:pt idx="3">
                  <c:v>0.20699999999999999</c:v>
                </c:pt>
                <c:pt idx="4">
                  <c:v>0.29499999999999998</c:v>
                </c:pt>
                <c:pt idx="5">
                  <c:v>0.15</c:v>
                </c:pt>
                <c:pt idx="6">
                  <c:v>1.0999999999999999E-2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96-4A1F-BE0A-E9696AA7102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FiDeLiS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Hits@10</c:v>
                </c:pt>
                <c:pt idx="4">
                  <c:v>MRR@10</c:v>
                </c:pt>
                <c:pt idx="5">
                  <c:v>MAP@10</c:v>
                </c:pt>
                <c:pt idx="6">
                  <c:v>EM@10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9.1999999999999998E-2</c:v>
                </c:pt>
                <c:pt idx="1">
                  <c:v>5.1999999999999998E-2</c:v>
                </c:pt>
                <c:pt idx="2">
                  <c:v>6.3E-2</c:v>
                </c:pt>
                <c:pt idx="3">
                  <c:v>9.1999999999999998E-2</c:v>
                </c:pt>
                <c:pt idx="4">
                  <c:v>0.10299999999999999</c:v>
                </c:pt>
                <c:pt idx="5">
                  <c:v>6.2E-2</c:v>
                </c:pt>
                <c:pt idx="6">
                  <c:v>5.2999999999999999E-2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E96-4A1F-BE0A-E9696AA7102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Mindmap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Hits@10</c:v>
                </c:pt>
                <c:pt idx="4">
                  <c:v>MRR@10</c:v>
                </c:pt>
                <c:pt idx="5">
                  <c:v>MAP@10</c:v>
                </c:pt>
                <c:pt idx="6">
                  <c:v>EM@10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0.11899999999999999</c:v>
                </c:pt>
                <c:pt idx="1">
                  <c:v>0.03</c:v>
                </c:pt>
                <c:pt idx="2">
                  <c:v>4.4999999999999998E-2</c:v>
                </c:pt>
                <c:pt idx="3">
                  <c:v>1.4999999999999999E-2</c:v>
                </c:pt>
                <c:pt idx="4">
                  <c:v>1.2999999999999999E-2</c:v>
                </c:pt>
                <c:pt idx="5">
                  <c:v>2E-3</c:v>
                </c:pt>
                <c:pt idx="6">
                  <c:v>2.5999999999999999E-2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E96-4A1F-BE0A-E9696AA710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4995439"/>
        <c:axId val="1214995919"/>
      </c:barChart>
      <c:catAx>
        <c:axId val="121499543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14995919"/>
        <c:crosses val="autoZero"/>
        <c:auto val="1"/>
        <c:lblAlgn val="ctr"/>
        <c:lblOffset val="100"/>
        <c:noMultiLvlLbl val="0"/>
      </c:catAx>
      <c:valAx>
        <c:axId val="1214995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14995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HubLink (GV1)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0.755</c:v>
                </c:pt>
                <c:pt idx="1">
                  <c:v>0.246</c:v>
                </c:pt>
                <c:pt idx="2">
                  <c:v>0.32700000000000001</c:v>
                </c:pt>
                <c:pt idx="3">
                  <c:v>0.29799999999999999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2-48DC-A842-0A92A04E55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HubLink (GV2)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0.75900000000000001</c:v>
                </c:pt>
                <c:pt idx="1">
                  <c:v>0.27600000000000002</c:v>
                </c:pt>
                <c:pt idx="2">
                  <c:v>0.35199999999999998</c:v>
                </c:pt>
                <c:pt idx="3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E2-48DC-A842-0A92A04E55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HubLink (GV3)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0.81200000000000006</c:v>
                </c:pt>
                <c:pt idx="1">
                  <c:v>0.35</c:v>
                </c:pt>
                <c:pt idx="2">
                  <c:v>0.42299999999999999</c:v>
                </c:pt>
                <c:pt idx="3">
                  <c:v>0.40799999999999997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E2-48DC-A842-0A92A04E553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HubLink (GV4)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0.80400000000000005</c:v>
                </c:pt>
                <c:pt idx="1">
                  <c:v>0.39300000000000002</c:v>
                </c:pt>
                <c:pt idx="2">
                  <c:v>0.45200000000000001</c:v>
                </c:pt>
                <c:pt idx="3">
                  <c:v>0.42499999999999999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E2-48DC-A842-0A92A04E553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DiFaR (GV1)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0.35199999999999998</c:v>
                </c:pt>
                <c:pt idx="1">
                  <c:v>1.0999999999999999E-2</c:v>
                </c:pt>
                <c:pt idx="2">
                  <c:v>2.1999999999999999E-2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E2-48DC-A842-0A92A04E553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DiFaR (GV2)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0.314</c:v>
                </c:pt>
                <c:pt idx="1">
                  <c:v>8.9999999999999993E-3</c:v>
                </c:pt>
                <c:pt idx="2">
                  <c:v>1.9E-2</c:v>
                </c:pt>
                <c:pt idx="3">
                  <c:v>0.14199999999999999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9E2-48DC-A842-0A92A04E553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DiFaR (GV3)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0.52300000000000002</c:v>
                </c:pt>
                <c:pt idx="1">
                  <c:v>1.7000000000000001E-2</c:v>
                </c:pt>
                <c:pt idx="2">
                  <c:v>3.5000000000000003E-2</c:v>
                </c:pt>
                <c:pt idx="3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E2-48DC-A842-0A92A04E5538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DiFaR (GV4)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Sheet1!$I$2:$I$5</c:f>
              <c:numCache>
                <c:formatCode>General</c:formatCode>
                <c:ptCount val="4"/>
                <c:pt idx="0">
                  <c:v>0.52800000000000002</c:v>
                </c:pt>
                <c:pt idx="1">
                  <c:v>1.7000000000000001E-2</c:v>
                </c:pt>
                <c:pt idx="2">
                  <c:v>3.4000000000000002E-2</c:v>
                </c:pt>
                <c:pt idx="3">
                  <c:v>0.22800000000000001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9E2-48DC-A842-0A92A04E5538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Mindmap (GV1)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Sheet1!$J$2:$J$5</c:f>
              <c:numCache>
                <c:formatCode>General</c:formatCode>
                <c:ptCount val="4"/>
                <c:pt idx="0">
                  <c:v>0.11899999999999999</c:v>
                </c:pt>
                <c:pt idx="1">
                  <c:v>0.03</c:v>
                </c:pt>
                <c:pt idx="2">
                  <c:v>4.4999999999999998E-2</c:v>
                </c:pt>
                <c:pt idx="3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9E2-48DC-A842-0A92A04E5538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Mindmap (GV2)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Sheet1!$K$2:$K$5</c:f>
              <c:numCache>
                <c:formatCode>General</c:formatCode>
                <c:ptCount val="4"/>
                <c:pt idx="0">
                  <c:v>9.2999999999999999E-2</c:v>
                </c:pt>
                <c:pt idx="1">
                  <c:v>2.5000000000000001E-2</c:v>
                </c:pt>
                <c:pt idx="2">
                  <c:v>3.6999999999999998E-2</c:v>
                </c:pt>
                <c:pt idx="3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9E2-48DC-A842-0A92A04E5538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Mindmap (GV3)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Sheet1!$L$2:$L$5</c:f>
              <c:numCache>
                <c:formatCode>General</c:formatCode>
                <c:ptCount val="4"/>
                <c:pt idx="0">
                  <c:v>0.13300000000000001</c:v>
                </c:pt>
                <c:pt idx="1">
                  <c:v>4.2999999999999997E-2</c:v>
                </c:pt>
                <c:pt idx="2">
                  <c:v>6.0999999999999999E-2</c:v>
                </c:pt>
                <c:pt idx="3">
                  <c:v>7.0000000000000001E-3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9E2-48DC-A842-0A92A04E5538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Mindmap (GV4)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Sheet1!$M$2:$M$5</c:f>
              <c:numCache>
                <c:formatCode>General</c:formatCode>
                <c:ptCount val="4"/>
                <c:pt idx="0">
                  <c:v>0.127</c:v>
                </c:pt>
                <c:pt idx="1">
                  <c:v>4.3999999999999997E-2</c:v>
                </c:pt>
                <c:pt idx="2">
                  <c:v>6.2E-2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9E2-48DC-A842-0A92A04E5538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FiDeLiS (GV1)</c:v>
                </c:pt>
              </c:strCache>
            </c:strRef>
          </c:tx>
          <c:spPr>
            <a:solidFill>
              <a:srgbClr val="CC66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Sheet1!$N$2:$N$5</c:f>
              <c:numCache>
                <c:formatCode>General</c:formatCode>
                <c:ptCount val="4"/>
                <c:pt idx="0">
                  <c:v>9.1999999999999998E-2</c:v>
                </c:pt>
                <c:pt idx="1">
                  <c:v>5.1999999999999998E-2</c:v>
                </c:pt>
                <c:pt idx="2">
                  <c:v>6.3E-2</c:v>
                </c:pt>
                <c:pt idx="3">
                  <c:v>6.2E-2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9E2-48DC-A842-0A92A04E5538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FiDeLiS (GV2)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Sheet1!$O$2:$O$5</c:f>
              <c:numCache>
                <c:formatCode>General</c:formatCode>
                <c:ptCount val="4"/>
                <c:pt idx="0">
                  <c:v>9.9000000000000005E-2</c:v>
                </c:pt>
                <c:pt idx="1">
                  <c:v>5.5E-2</c:v>
                </c:pt>
                <c:pt idx="2">
                  <c:v>6.4000000000000001E-2</c:v>
                </c:pt>
                <c:pt idx="3">
                  <c:v>6.5000000000000002E-2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9E2-48DC-A842-0A92A04E5538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FiDeLiS (GV3)</c:v>
                </c:pt>
              </c:strCache>
            </c:strRef>
          </c:tx>
          <c:spPr>
            <a:solidFill>
              <a:srgbClr val="CC66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Sheet1!$P$2:$P$5</c:f>
              <c:numCache>
                <c:formatCode>General</c:formatCode>
                <c:ptCount val="4"/>
                <c:pt idx="0">
                  <c:v>0.25900000000000001</c:v>
                </c:pt>
                <c:pt idx="1">
                  <c:v>0.114</c:v>
                </c:pt>
                <c:pt idx="2">
                  <c:v>0.13900000000000001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9E2-48DC-A842-0A92A04E5538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FiDeLiS (GV4)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Recall</c:v>
                </c:pt>
                <c:pt idx="1">
                  <c:v>Precision</c:v>
                </c:pt>
                <c:pt idx="2">
                  <c:v>F1</c:v>
                </c:pt>
                <c:pt idx="3">
                  <c:v>MAP@10 </c:v>
                </c:pt>
              </c:strCache>
            </c:strRef>
          </c:cat>
          <c:val>
            <c:numRef>
              <c:f>Sheet1!$Q$2:$Q$5</c:f>
              <c:numCache>
                <c:formatCode>General</c:formatCode>
                <c:ptCount val="4"/>
                <c:pt idx="0">
                  <c:v>0.27600000000000002</c:v>
                </c:pt>
                <c:pt idx="1">
                  <c:v>0.121</c:v>
                </c:pt>
                <c:pt idx="2">
                  <c:v>0.14199999999999999</c:v>
                </c:pt>
                <c:pt idx="3">
                  <c:v>0.156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9E2-48DC-A842-0A92A04E5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4995439"/>
        <c:axId val="1214995919"/>
      </c:barChart>
      <c:catAx>
        <c:axId val="121499543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14995919"/>
        <c:crosses val="autoZero"/>
        <c:auto val="1"/>
        <c:lblAlgn val="ctr"/>
        <c:lblOffset val="100"/>
        <c:noMultiLvlLbl val="0"/>
      </c:catAx>
      <c:valAx>
        <c:axId val="1214995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14995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HubLink (T)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Factual Correctness - Recall</c:v>
                </c:pt>
                <c:pt idx="1">
                  <c:v>Factual Correctness - Precision</c:v>
                </c:pt>
                <c:pt idx="2">
                  <c:v>ROUGE-1-Recall</c:v>
                </c:pt>
                <c:pt idx="3">
                  <c:v>ROUGE-1-Precision</c:v>
                </c:pt>
                <c:pt idx="4">
                  <c:v>Semantic Similarity</c:v>
                </c:pt>
                <c:pt idx="5">
                  <c:v>String Similarity</c:v>
                </c:pt>
                <c:pt idx="6">
                  <c:v>Answer Relevancy</c:v>
                </c:pt>
                <c:pt idx="7">
                  <c:v>Faithfulness</c:v>
                </c:pt>
                <c:pt idx="8">
                  <c:v>Instruction Following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0.54300000000000004</c:v>
                </c:pt>
                <c:pt idx="1">
                  <c:v>0.30099999999999999</c:v>
                </c:pt>
                <c:pt idx="2">
                  <c:v>0.75700000000000001</c:v>
                </c:pt>
                <c:pt idx="3">
                  <c:v>0.29799999999999999</c:v>
                </c:pt>
                <c:pt idx="4">
                  <c:v>0.76100000000000001</c:v>
                </c:pt>
                <c:pt idx="5">
                  <c:v>0.26100000000000001</c:v>
                </c:pt>
                <c:pt idx="6">
                  <c:v>0.56999999999999995</c:v>
                </c:pt>
                <c:pt idx="7">
                  <c:v>0.44500000000000001</c:v>
                </c:pt>
                <c:pt idx="8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5-4B71-9A38-E9ED3B46A4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DiFaR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Factual Correctness - Recall</c:v>
                </c:pt>
                <c:pt idx="1">
                  <c:v>Factual Correctness - Precision</c:v>
                </c:pt>
                <c:pt idx="2">
                  <c:v>ROUGE-1-Recall</c:v>
                </c:pt>
                <c:pt idx="3">
                  <c:v>ROUGE-1-Precision</c:v>
                </c:pt>
                <c:pt idx="4">
                  <c:v>Semantic Similarity</c:v>
                </c:pt>
                <c:pt idx="5">
                  <c:v>String Similarity</c:v>
                </c:pt>
                <c:pt idx="6">
                  <c:v>Answer Relevancy</c:v>
                </c:pt>
                <c:pt idx="7">
                  <c:v>Faithfulness</c:v>
                </c:pt>
                <c:pt idx="8">
                  <c:v>Instruction Following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0.38700000000000001</c:v>
                </c:pt>
                <c:pt idx="1">
                  <c:v>0.28999999999999998</c:v>
                </c:pt>
                <c:pt idx="2">
                  <c:v>0.67400000000000004</c:v>
                </c:pt>
                <c:pt idx="3">
                  <c:v>0.374</c:v>
                </c:pt>
                <c:pt idx="4">
                  <c:v>0.77200000000000002</c:v>
                </c:pt>
                <c:pt idx="5">
                  <c:v>0.33800000000000002</c:v>
                </c:pt>
                <c:pt idx="6">
                  <c:v>0.20300000000000001</c:v>
                </c:pt>
                <c:pt idx="7">
                  <c:v>0.64500000000000002</c:v>
                </c:pt>
                <c:pt idx="8">
                  <c:v>0.312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25-4B71-9A38-E9ED3B46A4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FiDeLiS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Factual Correctness - Recall</c:v>
                </c:pt>
                <c:pt idx="1">
                  <c:v>Factual Correctness - Precision</c:v>
                </c:pt>
                <c:pt idx="2">
                  <c:v>ROUGE-1-Recall</c:v>
                </c:pt>
                <c:pt idx="3">
                  <c:v>ROUGE-1-Precision</c:v>
                </c:pt>
                <c:pt idx="4">
                  <c:v>Semantic Similarity</c:v>
                </c:pt>
                <c:pt idx="5">
                  <c:v>String Similarity</c:v>
                </c:pt>
                <c:pt idx="6">
                  <c:v>Answer Relevancy</c:v>
                </c:pt>
                <c:pt idx="7">
                  <c:v>Faithfulness</c:v>
                </c:pt>
                <c:pt idx="8">
                  <c:v>Instruction Following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0.13100000000000001</c:v>
                </c:pt>
                <c:pt idx="1">
                  <c:v>0.20100000000000001</c:v>
                </c:pt>
                <c:pt idx="2">
                  <c:v>0.19500000000000001</c:v>
                </c:pt>
                <c:pt idx="3">
                  <c:v>0.503</c:v>
                </c:pt>
                <c:pt idx="4">
                  <c:v>0.499</c:v>
                </c:pt>
                <c:pt idx="5">
                  <c:v>0.20200000000000001</c:v>
                </c:pt>
                <c:pt idx="6">
                  <c:v>0.432</c:v>
                </c:pt>
                <c:pt idx="7">
                  <c:v>0.112</c:v>
                </c:pt>
                <c:pt idx="8">
                  <c:v>0.38800000000000001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25-4B71-9A38-E9ED3B46A4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Mindmap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Factual Correctness - Recall</c:v>
                </c:pt>
                <c:pt idx="1">
                  <c:v>Factual Correctness - Precision</c:v>
                </c:pt>
                <c:pt idx="2">
                  <c:v>ROUGE-1-Recall</c:v>
                </c:pt>
                <c:pt idx="3">
                  <c:v>ROUGE-1-Precision</c:v>
                </c:pt>
                <c:pt idx="4">
                  <c:v>Semantic Similarity</c:v>
                </c:pt>
                <c:pt idx="5">
                  <c:v>String Similarity</c:v>
                </c:pt>
                <c:pt idx="6">
                  <c:v>Answer Relevancy</c:v>
                </c:pt>
                <c:pt idx="7">
                  <c:v>Faithfulness</c:v>
                </c:pt>
                <c:pt idx="8">
                  <c:v>Instruction Following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0.20300000000000001</c:v>
                </c:pt>
                <c:pt idx="1">
                  <c:v>0.21199999999999999</c:v>
                </c:pt>
                <c:pt idx="2">
                  <c:v>0.48699999999999999</c:v>
                </c:pt>
                <c:pt idx="3">
                  <c:v>0.432</c:v>
                </c:pt>
                <c:pt idx="4">
                  <c:v>0.68200000000000005</c:v>
                </c:pt>
                <c:pt idx="5">
                  <c:v>0.29599999999999999</c:v>
                </c:pt>
                <c:pt idx="6">
                  <c:v>0.54500000000000004</c:v>
                </c:pt>
                <c:pt idx="7">
                  <c:v>0.39600000000000002</c:v>
                </c:pt>
                <c:pt idx="8">
                  <c:v>0.38800000000000001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25-4B71-9A38-E9ED3B46A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4995439"/>
        <c:axId val="1214995919"/>
      </c:barChart>
      <c:catAx>
        <c:axId val="121499543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14995919"/>
        <c:crosses val="autoZero"/>
        <c:auto val="1"/>
        <c:lblAlgn val="ctr"/>
        <c:lblOffset val="100"/>
        <c:noMultiLvlLbl val="0"/>
      </c:catAx>
      <c:valAx>
        <c:axId val="1214995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14995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opfzeilenplatzhalter 1">
            <a:extLst>
              <a:ext uri="{FF2B5EF4-FFF2-40B4-BE49-F238E27FC236}">
                <a16:creationId xmlns:a16="http://schemas.microsoft.com/office/drawing/2014/main" id="{7021594F-60AF-5030-27F4-B919E0755C05}"/>
              </a:ext>
            </a:extLst>
          </p:cNvPr>
          <p:cNvSpPr>
            <a:spLocks noGrp="1"/>
          </p:cNvSpPr>
          <p:nvPr>
            <p:ph type="hdr" sz="quarter"/>
          </p:nvPr>
        </p:nvSpPr>
        <p:spPr bwMode="gray">
          <a:xfrm>
            <a:off x="184640" y="0"/>
            <a:ext cx="5886653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45C4C54D-5268-2170-0B7D-70659D206B08}"/>
              </a:ext>
            </a:extLst>
          </p:cNvPr>
          <p:cNvSpPr>
            <a:spLocks noGrp="1"/>
          </p:cNvSpPr>
          <p:nvPr>
            <p:ph type="dt" idx="1"/>
          </p:nvPr>
        </p:nvSpPr>
        <p:spPr bwMode="gray">
          <a:xfrm>
            <a:off x="6071293" y="0"/>
            <a:ext cx="700471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0530C102-DC59-4ADF-BCE9-B21E5AA1F1ED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A7568FAF-32D5-F797-5874-241DEBC3A7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gray">
          <a:xfrm>
            <a:off x="184640" y="9448185"/>
            <a:ext cx="5886653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6A11AFD2-EF91-BDDC-349A-DB1934250B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gray">
          <a:xfrm>
            <a:off x="6071293" y="9448185"/>
            <a:ext cx="700471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8D601724-35E3-4B40-B93F-B7E192B7F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043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704" userDrawn="1">
          <p15:clr>
            <a:srgbClr val="F26B43"/>
          </p15:clr>
        </p15:guide>
        <p15:guide id="2" pos="219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184640" y="0"/>
            <a:ext cx="5886653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6071293" y="0"/>
            <a:ext cx="700471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0530C102-DC59-4ADF-BCE9-B21E5AA1F1ED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84640" y="499091"/>
            <a:ext cx="6588732" cy="3707147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txBody>
          <a:bodyPr vert="horz" lIns="96597" tIns="48299" rIns="96597" bIns="48299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192088" y="4398211"/>
            <a:ext cx="6581284" cy="467988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6"/>
            <a:r>
              <a:rPr lang="en-US"/>
              <a:t>Eighth level</a:t>
            </a:r>
          </a:p>
          <a:p>
            <a:pPr lvl="7"/>
            <a:r>
              <a:rPr lang="en-US"/>
              <a:t>Ninth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184640" y="9448185"/>
            <a:ext cx="5886653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6071293" y="9448185"/>
            <a:ext cx="700471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8D601724-35E3-4B40-B93F-B7E192B7F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1200" kern="1200">
        <a:solidFill>
          <a:srgbClr val="000000"/>
        </a:solidFill>
        <a:latin typeface="+mn-lt"/>
        <a:ea typeface="+mn-ea"/>
        <a:cs typeface="+mn-cs"/>
      </a:defRPr>
    </a:lvl1pPr>
    <a:lvl2pPr marL="252000" indent="-25200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buClr>
        <a:schemeClr val="accent1"/>
      </a:buClr>
      <a:buFont typeface="Wingdings" panose="05000000000000000000" pitchFamily="2" charset="2"/>
      <a:buChar char="§"/>
      <a:defRPr sz="1200" kern="1200">
        <a:solidFill>
          <a:srgbClr val="000000"/>
        </a:solidFill>
        <a:latin typeface="+mn-lt"/>
        <a:ea typeface="+mn-ea"/>
        <a:cs typeface="+mn-cs"/>
      </a:defRPr>
    </a:lvl2pPr>
    <a:lvl3pPr marL="252000" indent="-25200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buClr>
        <a:schemeClr val="accent1"/>
      </a:buClr>
      <a:buFont typeface="+mj-lt"/>
      <a:buAutoNum type="arabicPeriod"/>
      <a:defRPr sz="1200" kern="1200">
        <a:solidFill>
          <a:srgbClr val="000000"/>
        </a:solidFill>
        <a:latin typeface="+mn-lt"/>
        <a:ea typeface="+mn-ea"/>
        <a:cs typeface="+mn-cs"/>
      </a:defRPr>
    </a:lvl3pPr>
    <a:lvl4pPr marL="504000" indent="-252000" algn="l" defTabSz="914400" rtl="0" eaLnBrk="1" latinLnBrk="0" hangingPunct="1">
      <a:lnSpc>
        <a:spcPct val="110000"/>
      </a:lnSpc>
      <a:spcBef>
        <a:spcPts val="0"/>
      </a:spcBef>
      <a:spcAft>
        <a:spcPts val="300"/>
      </a:spcAft>
      <a:buClr>
        <a:schemeClr val="accent1"/>
      </a:buClr>
      <a:buFont typeface="Symbol" panose="05050102010706020507" pitchFamily="18" charset="2"/>
      <a:buChar char="-"/>
      <a:defRPr sz="1200" kern="1200">
        <a:solidFill>
          <a:srgbClr val="000000"/>
        </a:solidFill>
        <a:latin typeface="+mn-lt"/>
        <a:ea typeface="+mn-ea"/>
        <a:cs typeface="+mn-cs"/>
      </a:defRPr>
    </a:lvl4pPr>
    <a:lvl5pPr marL="504000" indent="-252000" algn="l" defTabSz="914400" rtl="0" eaLnBrk="1" latinLnBrk="0" hangingPunct="1">
      <a:lnSpc>
        <a:spcPct val="110000"/>
      </a:lnSpc>
      <a:spcBef>
        <a:spcPts val="0"/>
      </a:spcBef>
      <a:spcAft>
        <a:spcPts val="300"/>
      </a:spcAft>
      <a:buClr>
        <a:schemeClr val="accent1"/>
      </a:buClr>
      <a:buFont typeface="+mj-lt"/>
      <a:buAutoNum type="alphaLcPeriod"/>
      <a:defRPr sz="1200" kern="1200">
        <a:solidFill>
          <a:srgbClr val="000000"/>
        </a:solidFill>
        <a:latin typeface="+mn-lt"/>
        <a:ea typeface="+mn-ea"/>
        <a:cs typeface="+mn-cs"/>
      </a:defRPr>
    </a:lvl5pPr>
    <a:lvl6pPr marL="0" indent="0" algn="l" defTabSz="914400" rtl="0" eaLnBrk="1" latinLnBrk="0" hangingPunct="1">
      <a:lnSpc>
        <a:spcPct val="110000"/>
      </a:lnSpc>
      <a:spcBef>
        <a:spcPts val="1000"/>
      </a:spcBef>
      <a:spcAft>
        <a:spcPts val="600"/>
      </a:spcAft>
      <a:defRPr sz="1600" b="1" kern="1200">
        <a:solidFill>
          <a:schemeClr val="accent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800" kern="1200">
        <a:solidFill>
          <a:srgbClr val="000000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800" kern="1200">
        <a:solidFill>
          <a:srgbClr val="000000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800" kern="1200">
        <a:solidFill>
          <a:srgbClr val="000000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772" userDrawn="1">
          <p15:clr>
            <a:srgbClr val="F26B43"/>
          </p15:clr>
        </p15:guide>
        <p15:guide id="2" pos="121" userDrawn="1">
          <p15:clr>
            <a:srgbClr val="F26B43"/>
          </p15:clr>
        </p15:guide>
        <p15:guide id="3" pos="427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9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74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und 16 </a:t>
            </a:r>
            <a:r>
              <a:rPr lang="en-US" dirty="0" err="1"/>
              <a:t>mergen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4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31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23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7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22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5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57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&lt;28:30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92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8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65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E4222-FF39-1AE8-7982-B3B362792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63D66-8D90-6E94-B156-C5E3A8CF9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931E5-0A0C-0CB9-63CF-C82243D66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971-A604-733D-9E7C-268B76169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78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11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F9D4C-F23F-3F32-2B6E-34874C32D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ED3FA-387D-23CE-94C6-D09D77FBE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A1093-9648-393C-97D8-8D5FEE38B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D9E4A-114A-1B39-350D-F398CC857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7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1CF82-18F7-E981-9E7E-CDB3B69B7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9DD6-B54D-DC0E-BEA5-20352F1FF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85BBB-035D-C4F8-28B6-948AEC75F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DA3EF-5B8A-07DF-8396-7A4D27851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13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1111E-8CC5-8A94-EB66-063F8A27B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0D5EBF-110A-BA98-D21E-D18EFF107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B1799F-ADAF-614B-60EA-863F1C06A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5AE92-8690-5E6F-3723-FBA59CE74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7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95A4A-8CE4-1E71-1740-4352F3B3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3BD988-6743-909E-C1E4-9ABFED90B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FC933-0AED-E7EC-A2E7-FB10B0027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21540-B059-1869-342E-95F567678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65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7CBA-72B6-69CB-A0E4-1B825D6F8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103AF-E248-C25B-5D4F-AFEA8BD56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93AA4-F695-6476-D986-9C7174A69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303DC-F75A-57A1-28D1-5779798874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75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B4D05-69EC-D253-3669-93D9FA6B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32F00-3FF7-DB20-6373-E53F291D1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37B04-07B4-28BA-F646-00F682088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77A7C-F06A-A9F2-F68E-0550AA14A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42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D31BA-41B9-A7D5-C957-34E7DA470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F80555-9A9B-A722-778D-D7E7B0E30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14587-CCCD-8661-60FB-783536057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0BEB2-6E46-2806-1863-C3C70B64B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503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5BCD6-5C44-1311-405D-7B7818D8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B5DF82-6DCB-2406-D8A2-6EB1D9663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DF5AA6-BED1-56C6-2F06-5816CE43D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63D12-B67A-1974-EB1C-871E44715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2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B4106-074E-5FB5-99EB-696BBAA2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90169-4443-D304-CDBE-F0D7CE4DD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D778B-ABC6-D22C-B58B-6004476B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BBF43-DF58-65F6-F7CA-0DD4E2DD7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94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80B7-5886-D660-21AB-5A5DE6CF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4C01B-9772-A130-6AEF-2EB0E5782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C55FD-432F-1C2A-EC49-36B6B7903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0A222-4738-F40A-1BFB-A4A400748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32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CBFB9-037D-D7D3-ED1E-CBCADE17C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5105FF-1A3C-76F3-B83D-63D8DCE6A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75248A-5F93-7A65-8755-1A7ABBBC5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1EC28-7DAD-A0CB-4FA6-1A8496BA5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68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AB34A-F029-1FBC-F961-40662986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5D013-5EA2-4A32-4C73-98EAABA002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699FA2-D235-759F-D758-403A3D32E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D3E60-DB0D-9FB6-9B92-A0B1B5935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8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B8775-75AE-64E7-A4DD-54122098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35EB2-17B7-3967-DA90-6B0668599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131C9-712C-710E-F5B7-4CA226C31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8DCD8-EF64-CED2-5A27-0798CF292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38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49E48-10D5-2C3C-3DC5-F25DEA7AA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46987-9306-EDB8-1F81-BE356D645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7735ED-F27A-F05E-C9F0-BC00B0FA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98F3C-79A1-0F04-2B40-A5E54E03A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80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C94D-F508-45FA-C8CB-F54C5C83F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F2A4E-3404-3581-09AA-F6FFC8C40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8AD91-DE47-3C33-76F6-07A48273B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72D99-C82B-7069-52D4-F50242E86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35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80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&lt;7:30</a:t>
            </a:r>
          </a:p>
          <a:p>
            <a:r>
              <a:rPr lang="en-US" sz="1200" b="1" dirty="0"/>
              <a:t>Stepwise-Reasoning</a:t>
            </a:r>
            <a:r>
              <a:rPr lang="en-US" sz="1200" dirty="0"/>
              <a:t> approaches decompose the reasoning task into smaller, manageable steps, iteratively querying the KG and using the LLM to guide the process towards the answer</a:t>
            </a:r>
          </a:p>
          <a:p>
            <a:endParaRPr lang="en-US" sz="1200" dirty="0"/>
          </a:p>
          <a:p>
            <a:r>
              <a:rPr lang="en-US" sz="1200" b="1" dirty="0"/>
              <a:t>Subgraph Construction</a:t>
            </a:r>
            <a:r>
              <a:rPr lang="en-US" sz="1200" dirty="0"/>
              <a:t> approaches dynamically construct subgraphs during the retrieval process to provide contextual information for the LLM answer generation </a:t>
            </a:r>
          </a:p>
          <a:p>
            <a:endParaRPr lang="en-US" sz="1200" dirty="0"/>
          </a:p>
          <a:p>
            <a:r>
              <a:rPr lang="en-US" sz="1200" b="1" dirty="0"/>
              <a:t>Vector-Based</a:t>
            </a:r>
            <a:r>
              <a:rPr lang="en-US" sz="1200" dirty="0"/>
              <a:t> approaches create a vector index of the KG in an offline pre-processing step to later efficiently query context for the LLM answer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1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479" lvl="1" indent="-342900">
              <a:buFont typeface="+mj-lt"/>
              <a:buAutoNum type="arabicPeriod"/>
            </a:pPr>
            <a:r>
              <a:rPr lang="en-US" sz="1200" dirty="0"/>
              <a:t>… a novel </a:t>
            </a:r>
            <a:r>
              <a:rPr lang="en-US" sz="1200" b="1" dirty="0">
                <a:solidFill>
                  <a:schemeClr val="accent3"/>
                </a:solidFill>
              </a:rPr>
              <a:t>LLM-based KGQA </a:t>
            </a:r>
            <a:r>
              <a:rPr lang="en-US" sz="1200" dirty="0"/>
              <a:t>approach named “HubLink” that is both schema-agnostic and does not require training data, designed to conduct source-aware inference on RKG.</a:t>
            </a:r>
          </a:p>
          <a:p>
            <a:pPr marL="698479" lvl="1" indent="-342900">
              <a:buFont typeface="+mj-lt"/>
              <a:buAutoNum type="arabicPeriod"/>
            </a:pPr>
            <a:endParaRPr lang="en-US" sz="1200" dirty="0"/>
          </a:p>
          <a:p>
            <a:pPr marL="698479" lvl="1" indent="-342900">
              <a:buFont typeface="+mj-lt"/>
              <a:buAutoNum type="arabicPeriod"/>
            </a:pPr>
            <a:r>
              <a:rPr lang="en-US" sz="1200" dirty="0"/>
              <a:t>… a </a:t>
            </a:r>
            <a:r>
              <a:rPr lang="en-US" sz="1200" b="1" dirty="0">
                <a:solidFill>
                  <a:schemeClr val="accent3"/>
                </a:solidFill>
              </a:rPr>
              <a:t>Question Taxonomy </a:t>
            </a:r>
            <a:r>
              <a:rPr lang="en-US" sz="1200" dirty="0"/>
              <a:t>for classifying questions targeting scholarly KGQA, facilitating the development of diverse datasets to evaluate the performance and capabilities of retrieval systems.</a:t>
            </a:r>
          </a:p>
          <a:p>
            <a:pPr marL="698479" lvl="1" indent="-342900">
              <a:buFont typeface="+mj-lt"/>
              <a:buAutoNum type="arabicPeriod"/>
            </a:pPr>
            <a:endParaRPr lang="en-US" sz="1200" dirty="0"/>
          </a:p>
          <a:p>
            <a:pPr marL="698479" lvl="1" indent="-342900">
              <a:buFont typeface="+mj-lt"/>
              <a:buAutoNum type="arabicPeriod"/>
            </a:pPr>
            <a:r>
              <a:rPr lang="en-US" sz="1200" dirty="0"/>
              <a:t>… a new </a:t>
            </a:r>
            <a:r>
              <a:rPr lang="en-US" sz="1200" b="1" dirty="0">
                <a:solidFill>
                  <a:schemeClr val="accent3"/>
                </a:solidFill>
              </a:rPr>
              <a:t>KGQA Dataset</a:t>
            </a:r>
            <a:r>
              <a:rPr lang="en-US" sz="1200" dirty="0"/>
              <a:t> for the Open Research Knowledge Graph (ORKG), featuring four variants for different graph schemas, designed to benchmark the performance and robustness of KGQA systems across a wide range of question types in the scholarly literature search task.</a:t>
            </a:r>
          </a:p>
          <a:p>
            <a:pPr marL="698479" lvl="1" indent="-342900">
              <a:buFont typeface="+mj-lt"/>
              <a:buAutoNum type="arabicPeriod"/>
            </a:pPr>
            <a:endParaRPr lang="en-US" sz="1200" dirty="0"/>
          </a:p>
          <a:p>
            <a:pPr marL="527029" lvl="1" indent="-171450">
              <a:buFontTx/>
              <a:buChar char="-"/>
            </a:pPr>
            <a:r>
              <a:rPr lang="en-US" sz="1200" dirty="0"/>
              <a:t>Animation</a:t>
            </a:r>
          </a:p>
          <a:p>
            <a:pPr marL="527029" lvl="1" indent="-171450">
              <a:buFontTx/>
              <a:buChar char="-"/>
            </a:pPr>
            <a:r>
              <a:rPr lang="en-US" sz="1200" dirty="0"/>
              <a:t>Matching </a:t>
            </a:r>
            <a:r>
              <a:rPr lang="en-US" sz="1200" dirty="0" err="1"/>
              <a:t>ist</a:t>
            </a:r>
            <a:r>
              <a:rPr lang="en-US" sz="1200" dirty="0"/>
              <a:t> </a:t>
            </a:r>
            <a:r>
              <a:rPr lang="en-US" sz="1200" dirty="0" err="1"/>
              <a:t>verwirrend</a:t>
            </a:r>
            <a:r>
              <a:rPr lang="en-US" sz="12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68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959D0-9899-5F7E-2772-F33D27788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C30F0-5129-77B3-51C8-36CD8BF04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E93AB-0A88-6BDC-6A43-A74EA42D7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&lt;11min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A099C-C7DA-1597-2EC7-316E2A31E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4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498475"/>
            <a:ext cx="6589713" cy="3708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724-35E3-4B40-B93F-B7E192B7FF5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0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>
                <a:solidFill>
                  <a:schemeClr val="bg1"/>
                </a:solidFill>
              </a:rPr>
              <a:t>Title Slides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9806C6D-0905-EEEA-0B68-C996F2964FF2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5E157EA1-ECC1-A9AA-1AF8-CA75A4644506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aute 4">
              <a:extLst>
                <a:ext uri="{FF2B5EF4-FFF2-40B4-BE49-F238E27FC236}">
                  <a16:creationId xmlns:a16="http://schemas.microsoft.com/office/drawing/2014/main" id="{FDC88BE7-F254-7F88-E4BE-4948376941CA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246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colum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0"/>
            <a:ext cx="210026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659"/>
            <a:ext cx="1728788" cy="1007704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Content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7AE8D194-9EDA-738A-DC32-F2142FF7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6BA3A865-B05C-4858-879F-128F3427615E}" type="datetime3">
              <a:rPr lang="de-DE" smtClean="0"/>
              <a:t>23/05/25</a:t>
            </a:fld>
            <a:endParaRPr lang="en-US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5649568-1C2D-B202-63ED-CEE7405F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39B9F8B5-CDA2-B101-8FD8-AD3CDBA0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uppieren 8">
            <a:extLst>
              <a:ext uri="{FF2B5EF4-FFF2-40B4-BE49-F238E27FC236}">
                <a16:creationId xmlns:a16="http://schemas.microsoft.com/office/drawing/2014/main" id="{A6AB963E-1F0D-866D-E3FB-95098EBB08C9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  <a:solidFill>
            <a:schemeClr val="bg1"/>
          </a:solidFill>
        </p:grpSpPr>
        <p:sp>
          <p:nvSpPr>
            <p:cNvPr id="13" name="Freihandform: Form 9">
              <a:extLst>
                <a:ext uri="{FF2B5EF4-FFF2-40B4-BE49-F238E27FC236}">
                  <a16:creationId xmlns:a16="http://schemas.microsoft.com/office/drawing/2014/main" id="{7F437339-9972-1104-C84E-3425CA29FA15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ihandform: Form 10">
              <a:extLst>
                <a:ext uri="{FF2B5EF4-FFF2-40B4-BE49-F238E27FC236}">
                  <a16:creationId xmlns:a16="http://schemas.microsoft.com/office/drawing/2014/main" id="{E8490089-7E0F-697B-8A21-B674E637433E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B31B9B-7A37-361D-F7F6-4E6344A8A4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80118436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>
                <a:solidFill>
                  <a:schemeClr val="bg1"/>
                </a:solidFill>
              </a:rPr>
              <a:t>Divider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83ADA49-B8A9-2D5D-A571-94E5F1DD0F54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2251FA2-90EB-2A45-FC37-A0304FBAD85F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61D9F5AD-F0AD-2CAA-880D-C238F5A4CFA7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15969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49F37-C71A-F97E-E3A7-139DDD7F9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4041774"/>
            <a:ext cx="7561263" cy="2232025"/>
          </a:xfrm>
        </p:spPr>
        <p:txBody>
          <a:bodyPr tIns="72000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377F9694-8382-FAAE-BF69-4C4EF7EA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504130B7-0A69-4791-9994-9FCB7A27244A}" type="datetime3">
              <a:rPr lang="de-DE" smtClean="0"/>
              <a:t>23/05/25</a:t>
            </a:fld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ACFB753-502E-F3E6-F47F-279E23DC2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960B388-4E4A-DE89-37D5-609461BF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FF8578ED-5C80-7F30-EAC9-58EF35B542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"/>
            <a:ext cx="12191999" cy="3824287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A2A9F0-A69F-C43F-A107-E3FA32B328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10091738" y="4041776"/>
            <a:ext cx="1726244" cy="365518"/>
          </a:xfrm>
        </p:spPr>
        <p:txBody>
          <a:bodyPr wrap="none" tIns="108000"/>
          <a:lstStyle>
            <a:lvl1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4FC48BF4-7798-9F53-9DFC-ED348CD6B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10091738" y="4407464"/>
            <a:ext cx="1726244" cy="858274"/>
          </a:xfrm>
        </p:spPr>
        <p:txBody>
          <a:bodyPr wrap="none" tIns="0"/>
          <a:lstStyle>
            <a:lvl1pPr marL="0" indent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>
                    <a:alpha val="60000"/>
                  </a:schemeClr>
                </a:solidFill>
                <a:latin typeface="+mj-lt"/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8A65190-0278-D712-7185-458914BDE89A}"/>
              </a:ext>
            </a:extLst>
          </p:cNvPr>
          <p:cNvSpPr/>
          <p:nvPr userDrawn="1"/>
        </p:nvSpPr>
        <p:spPr bwMode="gray">
          <a:xfrm>
            <a:off x="12252684" y="4041774"/>
            <a:ext cx="1908212" cy="183549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t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Divider Slide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a better overview, the color of the chapter separator can be adjusted.</a:t>
            </a:r>
          </a:p>
          <a:p>
            <a:pPr algn="l"/>
            <a:endParaRPr lang="en-US" sz="1000">
              <a:solidFill>
                <a:schemeClr val="tx1"/>
              </a:solidFill>
            </a:endParaRPr>
          </a:p>
          <a:p>
            <a:pPr algn="l"/>
            <a:r>
              <a:rPr lang="en-US" sz="1000">
                <a:solidFill>
                  <a:schemeClr val="tx1"/>
                </a:solidFill>
              </a:rPr>
              <a:t>Right-click next to the slide, </a:t>
            </a:r>
            <a:r>
              <a:rPr lang="en-US" sz="1000" b="1">
                <a:solidFill>
                  <a:schemeClr val="tx1"/>
                </a:solidFill>
              </a:rPr>
              <a:t>Format background</a:t>
            </a:r>
            <a:r>
              <a:rPr lang="en-US" sz="1000">
                <a:solidFill>
                  <a:schemeClr val="tx1"/>
                </a:solidFill>
              </a:rPr>
              <a:t>, select </a:t>
            </a:r>
            <a:r>
              <a:rPr lang="en-US" sz="1000" b="1">
                <a:solidFill>
                  <a:schemeClr val="tx1"/>
                </a:solidFill>
              </a:rPr>
              <a:t>Theme Colors</a:t>
            </a:r>
            <a:r>
              <a:rPr lang="en-US" sz="1000">
                <a:solidFill>
                  <a:schemeClr val="tx1"/>
                </a:solidFill>
              </a:rPr>
              <a:t>.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0105423-6B46-120A-0BA8-0B71D20B9EDB}"/>
              </a:ext>
            </a:extLst>
          </p:cNvPr>
          <p:cNvSpPr/>
          <p:nvPr userDrawn="1"/>
        </p:nvSpPr>
        <p:spPr bwMode="gray">
          <a:xfrm>
            <a:off x="1239670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49502F4-B000-C269-8071-9A63E2A72653}"/>
              </a:ext>
            </a:extLst>
          </p:cNvPr>
          <p:cNvSpPr/>
          <p:nvPr userDrawn="1"/>
        </p:nvSpPr>
        <p:spPr bwMode="gray">
          <a:xfrm>
            <a:off x="1261645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E2FD37A-1CC6-89FD-5DDD-E6570ACC76CE}"/>
              </a:ext>
            </a:extLst>
          </p:cNvPr>
          <p:cNvSpPr/>
          <p:nvPr userDrawn="1"/>
        </p:nvSpPr>
        <p:spPr bwMode="gray">
          <a:xfrm>
            <a:off x="1283620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39F4507-52B0-54F8-D940-968CA169441A}"/>
              </a:ext>
            </a:extLst>
          </p:cNvPr>
          <p:cNvSpPr/>
          <p:nvPr userDrawn="1"/>
        </p:nvSpPr>
        <p:spPr bwMode="gray">
          <a:xfrm>
            <a:off x="1305595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057D053-9A95-35E0-0244-4F994B98FF23}"/>
              </a:ext>
            </a:extLst>
          </p:cNvPr>
          <p:cNvSpPr/>
          <p:nvPr userDrawn="1"/>
        </p:nvSpPr>
        <p:spPr bwMode="gray">
          <a:xfrm>
            <a:off x="1327570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3F5C6E84-2A68-9158-2D5F-E1AB8B02124C}"/>
              </a:ext>
            </a:extLst>
          </p:cNvPr>
          <p:cNvSpPr/>
          <p:nvPr userDrawn="1"/>
        </p:nvSpPr>
        <p:spPr bwMode="gray">
          <a:xfrm>
            <a:off x="13495450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E386D5-4201-6C21-55BF-AE30828A74FF}"/>
              </a:ext>
            </a:extLst>
          </p:cNvPr>
          <p:cNvSpPr/>
          <p:nvPr userDrawn="1"/>
        </p:nvSpPr>
        <p:spPr bwMode="gray">
          <a:xfrm>
            <a:off x="13715202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FCCD13C-13DF-D323-4F51-3921028E77C1}"/>
              </a:ext>
            </a:extLst>
          </p:cNvPr>
          <p:cNvSpPr>
            <a:spLocks/>
          </p:cNvSpPr>
          <p:nvPr/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658049 w 861983"/>
              <a:gd name="connsiteY0" fmla="*/ 308 h 309203"/>
              <a:gd name="connsiteX1" fmla="*/ 861983 w 861983"/>
              <a:gd name="connsiteY1" fmla="*/ 308 h 309203"/>
              <a:gd name="connsiteX2" fmla="*/ 861983 w 861983"/>
              <a:gd name="connsiteY2" fmla="*/ 69770 h 309203"/>
              <a:gd name="connsiteX3" fmla="*/ 802345 w 861983"/>
              <a:gd name="connsiteY3" fmla="*/ 69770 h 309203"/>
              <a:gd name="connsiteX4" fmla="*/ 802345 w 861983"/>
              <a:gd name="connsiteY4" fmla="*/ 309203 h 309203"/>
              <a:gd name="connsiteX5" fmla="*/ 717687 w 861983"/>
              <a:gd name="connsiteY5" fmla="*/ 309203 h 309203"/>
              <a:gd name="connsiteX6" fmla="*/ 717687 w 861983"/>
              <a:gd name="connsiteY6" fmla="*/ 69770 h 309203"/>
              <a:gd name="connsiteX7" fmla="*/ 658049 w 861983"/>
              <a:gd name="connsiteY7" fmla="*/ 69770 h 309203"/>
              <a:gd name="connsiteX8" fmla="*/ 553088 w 861983"/>
              <a:gd name="connsiteY8" fmla="*/ 308 h 309203"/>
              <a:gd name="connsiteX9" fmla="*/ 637743 w 861983"/>
              <a:gd name="connsiteY9" fmla="*/ 308 h 309203"/>
              <a:gd name="connsiteX10" fmla="*/ 637743 w 861983"/>
              <a:gd name="connsiteY10" fmla="*/ 308895 h 309203"/>
              <a:gd name="connsiteX11" fmla="*/ 553088 w 861983"/>
              <a:gd name="connsiteY11" fmla="*/ 308895 h 309203"/>
              <a:gd name="connsiteX12" fmla="*/ 310128 w 861983"/>
              <a:gd name="connsiteY12" fmla="*/ 308 h 309203"/>
              <a:gd name="connsiteX13" fmla="*/ 312683 w 861983"/>
              <a:gd name="connsiteY13" fmla="*/ 308 h 309203"/>
              <a:gd name="connsiteX14" fmla="*/ 312375 w 861983"/>
              <a:gd name="connsiteY14" fmla="*/ 308893 h 309203"/>
              <a:gd name="connsiteX15" fmla="*/ 312376 w 861983"/>
              <a:gd name="connsiteY15" fmla="*/ 308894 h 309203"/>
              <a:gd name="connsiteX16" fmla="*/ 312375 w 861983"/>
              <a:gd name="connsiteY16" fmla="*/ 308894 h 309203"/>
              <a:gd name="connsiteX17" fmla="*/ 312375 w 861983"/>
              <a:gd name="connsiteY17" fmla="*/ 308895 h 309203"/>
              <a:gd name="connsiteX18" fmla="*/ 312330 w 861983"/>
              <a:gd name="connsiteY18" fmla="*/ 308895 h 309203"/>
              <a:gd name="connsiteX19" fmla="*/ 312330 w 861983"/>
              <a:gd name="connsiteY19" fmla="*/ 308894 h 309203"/>
              <a:gd name="connsiteX20" fmla="*/ 0 w 861983"/>
              <a:gd name="connsiteY20" fmla="*/ 308894 h 309203"/>
              <a:gd name="connsiteX21" fmla="*/ 9822 w 861983"/>
              <a:gd name="connsiteY21" fmla="*/ 233400 h 309203"/>
              <a:gd name="connsiteX22" fmla="*/ 312327 w 861983"/>
              <a:gd name="connsiteY22" fmla="*/ 308882 h 309203"/>
              <a:gd name="connsiteX23" fmla="*/ 312324 w 861983"/>
              <a:gd name="connsiteY23" fmla="*/ 308870 h 309203"/>
              <a:gd name="connsiteX24" fmla="*/ 30128 w 861983"/>
              <a:gd name="connsiteY24" fmla="*/ 177592 h 309203"/>
              <a:gd name="connsiteX25" fmla="*/ 71047 w 861983"/>
              <a:gd name="connsiteY25" fmla="*/ 113197 h 309203"/>
              <a:gd name="connsiteX26" fmla="*/ 312318 w 861983"/>
              <a:gd name="connsiteY26" fmla="*/ 308847 h 309203"/>
              <a:gd name="connsiteX27" fmla="*/ 312293 w 861983"/>
              <a:gd name="connsiteY27" fmla="*/ 308749 h 309203"/>
              <a:gd name="connsiteX28" fmla="*/ 116061 w 861983"/>
              <a:gd name="connsiteY28" fmla="*/ 68799 h 309203"/>
              <a:gd name="connsiteX29" fmla="*/ 180765 w 861983"/>
              <a:gd name="connsiteY29" fmla="*/ 28848 h 309203"/>
              <a:gd name="connsiteX30" fmla="*/ 312277 w 861983"/>
              <a:gd name="connsiteY30" fmla="*/ 308685 h 309203"/>
              <a:gd name="connsiteX31" fmla="*/ 237188 w 861983"/>
              <a:gd name="connsiteY31" fmla="*/ 9205 h 309203"/>
              <a:gd name="connsiteX32" fmla="*/ 310128 w 861983"/>
              <a:gd name="connsiteY32" fmla="*/ 308 h 309203"/>
              <a:gd name="connsiteX33" fmla="*/ 441123 w 861983"/>
              <a:gd name="connsiteY33" fmla="*/ 0 h 309203"/>
              <a:gd name="connsiteX34" fmla="*/ 538155 w 861983"/>
              <a:gd name="connsiteY34" fmla="*/ 0 h 309203"/>
              <a:gd name="connsiteX35" fmla="*/ 413197 w 861983"/>
              <a:gd name="connsiteY35" fmla="*/ 155394 h 309203"/>
              <a:gd name="connsiteX36" fmla="*/ 538772 w 861983"/>
              <a:gd name="connsiteY36" fmla="*/ 308895 h 309203"/>
              <a:gd name="connsiteX37" fmla="*/ 444646 w 861983"/>
              <a:gd name="connsiteY37" fmla="*/ 308895 h 309203"/>
              <a:gd name="connsiteX38" fmla="*/ 332681 w 861983"/>
              <a:gd name="connsiteY38" fmla="*/ 188693 h 309203"/>
              <a:gd name="connsiteX39" fmla="*/ 332681 w 861983"/>
              <a:gd name="connsiteY39" fmla="*/ 119895 h 30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61983" h="309203">
                <a:moveTo>
                  <a:pt x="658049" y="308"/>
                </a:moveTo>
                <a:lnTo>
                  <a:pt x="861983" y="308"/>
                </a:lnTo>
                <a:lnTo>
                  <a:pt x="861983" y="69770"/>
                </a:lnTo>
                <a:lnTo>
                  <a:pt x="802345" y="69770"/>
                </a:lnTo>
                <a:lnTo>
                  <a:pt x="802345" y="309203"/>
                </a:lnTo>
                <a:lnTo>
                  <a:pt x="717687" y="309203"/>
                </a:lnTo>
                <a:lnTo>
                  <a:pt x="717687" y="69770"/>
                </a:lnTo>
                <a:lnTo>
                  <a:pt x="658049" y="69770"/>
                </a:lnTo>
                <a:close/>
                <a:moveTo>
                  <a:pt x="553088" y="308"/>
                </a:moveTo>
                <a:lnTo>
                  <a:pt x="637743" y="308"/>
                </a:lnTo>
                <a:lnTo>
                  <a:pt x="637743" y="308895"/>
                </a:lnTo>
                <a:lnTo>
                  <a:pt x="553088" y="308895"/>
                </a:lnTo>
                <a:close/>
                <a:moveTo>
                  <a:pt x="310128" y="308"/>
                </a:moveTo>
                <a:lnTo>
                  <a:pt x="312683" y="308"/>
                </a:lnTo>
                <a:lnTo>
                  <a:pt x="312375" y="308893"/>
                </a:lnTo>
                <a:lnTo>
                  <a:pt x="312376" y="308894"/>
                </a:lnTo>
                <a:lnTo>
                  <a:pt x="312375" y="308894"/>
                </a:lnTo>
                <a:lnTo>
                  <a:pt x="312375" y="308895"/>
                </a:lnTo>
                <a:lnTo>
                  <a:pt x="312330" y="308895"/>
                </a:lnTo>
                <a:lnTo>
                  <a:pt x="312330" y="308894"/>
                </a:lnTo>
                <a:lnTo>
                  <a:pt x="0" y="308894"/>
                </a:lnTo>
                <a:cubicBezTo>
                  <a:pt x="308" y="282863"/>
                  <a:pt x="3480" y="257493"/>
                  <a:pt x="9822" y="233400"/>
                </a:cubicBezTo>
                <a:lnTo>
                  <a:pt x="312327" y="308882"/>
                </a:lnTo>
                <a:lnTo>
                  <a:pt x="312324" y="308870"/>
                </a:lnTo>
                <a:lnTo>
                  <a:pt x="30128" y="177592"/>
                </a:lnTo>
                <a:cubicBezTo>
                  <a:pt x="40920" y="154425"/>
                  <a:pt x="54882" y="132842"/>
                  <a:pt x="71047" y="113197"/>
                </a:cubicBezTo>
                <a:lnTo>
                  <a:pt x="312318" y="308847"/>
                </a:lnTo>
                <a:lnTo>
                  <a:pt x="312293" y="308749"/>
                </a:lnTo>
                <a:lnTo>
                  <a:pt x="116061" y="68799"/>
                </a:lnTo>
                <a:cubicBezTo>
                  <a:pt x="135750" y="52942"/>
                  <a:pt x="157289" y="39640"/>
                  <a:pt x="180765" y="28848"/>
                </a:cubicBezTo>
                <a:lnTo>
                  <a:pt x="312277" y="308685"/>
                </a:lnTo>
                <a:lnTo>
                  <a:pt x="237188" y="9205"/>
                </a:lnTo>
                <a:cubicBezTo>
                  <a:pt x="260665" y="3480"/>
                  <a:pt x="285066" y="308"/>
                  <a:pt x="310128" y="308"/>
                </a:cubicBezTo>
                <a:close/>
                <a:moveTo>
                  <a:pt x="441123" y="0"/>
                </a:moveTo>
                <a:lnTo>
                  <a:pt x="538155" y="0"/>
                </a:lnTo>
                <a:lnTo>
                  <a:pt x="413197" y="155394"/>
                </a:lnTo>
                <a:lnTo>
                  <a:pt x="538772" y="308895"/>
                </a:lnTo>
                <a:lnTo>
                  <a:pt x="444646" y="308895"/>
                </a:lnTo>
                <a:lnTo>
                  <a:pt x="332681" y="188693"/>
                </a:lnTo>
                <a:lnTo>
                  <a:pt x="332681" y="11989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4130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>
                <a:solidFill>
                  <a:schemeClr val="bg1"/>
                </a:solidFill>
              </a:rPr>
              <a:t>Text Slides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6487C8-3898-9A0D-C9F9-756ABF29CC7A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B845C91-C89E-338E-C9EA-4C39346DFA55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176FA26C-F202-41D1-CD6E-898DF2DEBB09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9343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7561264" cy="4684711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D431E4-E519-1234-FE33-E8AB807780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75B736A-7DF1-4027-9DE0-59BD241361B5}" type="datetime3">
              <a:rPr lang="de-DE" smtClean="0"/>
              <a:t>23/05/25</a:t>
            </a:fld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38985F4-50E8-E270-E8DA-DC9A5DFEC6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1"/>
              <a:t>Marco Schneider - </a:t>
            </a:r>
            <a:r>
              <a:rPr lang="en-US"/>
              <a:t>HubLink: Leveraging Language Models for Enhanced Scholarly Information Retrieval on Research Knowledge Graphs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11813F-F15B-6052-8D32-B7BF1C278A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026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5616575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03953" y="1592263"/>
            <a:ext cx="5616575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9038B4-FE9D-E75E-CBA7-A4AFDD61FFE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7FDCAA6-F5F3-4F0B-BC48-A574B17BF4DB}" type="datetime3">
              <a:rPr lang="de-DE" smtClean="0"/>
              <a:t>23/05/25</a:t>
            </a:fld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F8990C-EE9B-9FAE-C44C-270F39377E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8FCD27-29AE-82EA-3746-DBEB0532798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6826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5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59263" y="1598217"/>
            <a:ext cx="3671885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5FAB14BE-0A96-B2A6-1E7C-652A5A235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55944" y="1592263"/>
            <a:ext cx="3664582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FCF9B44-89CE-5C78-E17A-E0D8DDD8AA0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06AD649-B3F0-47ED-BAA9-BD266915FCF1}" type="datetime3">
              <a:rPr lang="de-DE" smtClean="0"/>
              <a:t>23/05/25</a:t>
            </a:fld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2B90CFD-7675-410D-5FBC-60FE99027A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E605EC-0BAE-E682-2FEE-959934696D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7566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270033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87713" y="1598217"/>
            <a:ext cx="270033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5FAB14BE-0A96-B2A6-1E7C-652A5A235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03949" y="1592263"/>
            <a:ext cx="270033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A18B540B-0C8C-E249-F263-396FA418CF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120188" y="1592263"/>
            <a:ext cx="270033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6F2C2F2-A469-FDA9-4694-B14CE4D2B83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A086CDF-62AA-4168-AFDF-CBE90966F536}" type="datetime3">
              <a:rPr lang="de-DE" smtClean="0"/>
              <a:t>23/05/25</a:t>
            </a:fld>
            <a:endParaRPr lang="en-US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9FE437C-2FB5-8E53-12AF-758B9C09B96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C6255C4-5E26-8F03-0093-3FE830E79CD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9302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>
                <a:solidFill>
                  <a:schemeClr val="bg1"/>
                </a:solidFill>
              </a:rPr>
              <a:t>Text &amp; </a:t>
            </a:r>
            <a:br>
              <a:rPr lang="en-US" sz="12000" b="1">
                <a:solidFill>
                  <a:schemeClr val="bg1"/>
                </a:solidFill>
              </a:rPr>
            </a:br>
            <a:r>
              <a:rPr lang="en-US" sz="12000" b="1" err="1">
                <a:solidFill>
                  <a:schemeClr val="bg1"/>
                </a:solidFill>
              </a:rPr>
              <a:t>Pictue</a:t>
            </a:r>
            <a:endParaRPr lang="en-US" sz="12000" b="1">
              <a:solidFill>
                <a:schemeClr val="bg1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D91CF98-7E64-A92D-A585-8CE7EB1112F2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DC14551-5FA4-58A0-A5D0-4712444E529A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CA816A33-7090-9599-A875-ED901DF398EA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3854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x Text and Pictur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7561263" cy="1008063"/>
          </a:xfrm>
        </p:spPr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60849" y="1592263"/>
            <a:ext cx="367188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48638" y="1"/>
            <a:ext cx="4043361" cy="685799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D70B73C-0CF1-5C0D-6E7E-0F2140886ACB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79FA06E-4A79-9BE7-7176-0CDABBFDEA0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F49DA67-DF49-4C80-8A98-D18599808424}" type="datetime3">
              <a:rPr lang="de-DE" smtClean="0"/>
              <a:t>23/05/25</a:t>
            </a:fld>
            <a:endParaRPr lang="en-US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ECACCEBE-2A95-EBE4-CD9F-A6EDDA2496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1"/>
              <a:t>Marco Schneider - </a:t>
            </a:r>
            <a:r>
              <a:rPr lang="en-US"/>
              <a:t>HubLink: Leveraging Language Models for Enhanced Scholarly Information Retrieval on Research Knowledge Graphs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930C461-1671-0A4D-6841-C1DA8B5BA1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EA6D74CA-A6BA-B921-DEB9-D6A49E43D2E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15367944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E617D12E-D9F2-FE30-962E-F646556116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988051" y="1"/>
            <a:ext cx="4103687" cy="6858000"/>
          </a:xfrm>
        </p:spPr>
        <p:txBody>
          <a:bodyPr tIns="936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4472A9-C746-414B-A339-17009C086F0C}"/>
              </a:ext>
            </a:extLst>
          </p:cNvPr>
          <p:cNvSpPr/>
          <p:nvPr userDrawn="1"/>
        </p:nvSpPr>
        <p:spPr bwMode="gray">
          <a:xfrm>
            <a:off x="0" y="0"/>
            <a:ext cx="59880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1475" y="368300"/>
            <a:ext cx="5616575" cy="4681538"/>
          </a:xfrm>
        </p:spPr>
        <p:txBody>
          <a:bodyPr rIns="360000" anchor="t"/>
          <a:lstStyle>
            <a:lvl1pPr algn="l">
              <a:defRPr sz="5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5" y="5265738"/>
            <a:ext cx="5616575" cy="1011236"/>
          </a:xfrm>
        </p:spPr>
        <p:txBody>
          <a:bodyPr rIns="36000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6250CC-595F-56CB-920B-A07D0AF8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DA3C7E9C-D763-4F5C-9EDB-C774C3531173}" type="datetime3">
              <a:rPr lang="de-DE" smtClean="0"/>
              <a:t>23/05/25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012934-337B-04B6-BBA6-336DE745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DF1B2-42B7-5543-6886-E7938EDB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484C6BD-91DB-46E4-D1D8-D75CEFB669AE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59D79EA9-159E-AF02-E8D2-0E0E2BFCBD4B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D0DC72A4-EA66-1D2C-67F7-6C89ECA758CD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EA0F1769-10E8-A988-F711-DB28498A25E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0488487" y="5553236"/>
            <a:ext cx="1332038" cy="72056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noFill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noFill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9pPr>
          </a:lstStyle>
          <a:p>
            <a:pPr lvl="0"/>
            <a:r>
              <a:rPr lang="en-US" noProof="1"/>
              <a:t>OE Logoplatzhalter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DC890DB-CD17-4A1F-BD79-44804CD60EB3}"/>
              </a:ext>
            </a:extLst>
          </p:cNvPr>
          <p:cNvSpPr/>
          <p:nvPr userDrawn="1"/>
        </p:nvSpPr>
        <p:spPr bwMode="gray">
          <a:xfrm>
            <a:off x="12233756" y="5553236"/>
            <a:ext cx="1640680" cy="720564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OE-Logo (optional)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Insert with a click on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image icon</a:t>
            </a:r>
            <a:endParaRPr lang="en-US" sz="1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45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x Text and 2x Pictur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7561263" cy="1008063"/>
          </a:xfrm>
        </p:spPr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60849" y="1592263"/>
            <a:ext cx="367188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48638" y="0"/>
            <a:ext cx="4043361" cy="342899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Bildplatzhalter 15">
            <a:extLst>
              <a:ext uri="{FF2B5EF4-FFF2-40B4-BE49-F238E27FC236}">
                <a16:creationId xmlns:a16="http://schemas.microsoft.com/office/drawing/2014/main" id="{8F5116AB-EDC8-4AAB-4B23-B0F880D3116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48638" y="3429000"/>
            <a:ext cx="4043361" cy="342899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76EE313-5AAA-A0EA-8444-811EFE1191D0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A1FC182A-F96F-5221-873F-3B2B5AAB8E5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459C28F-5F8F-421F-BA78-F16045143D08}" type="datetime3">
              <a:rPr lang="de-DE" smtClean="0"/>
              <a:t>23/05/25</a:t>
            </a:fld>
            <a:endParaRPr lang="en-US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32C1A369-5E22-F1DC-FC91-3E67E0891AA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1"/>
              <a:t>Marco Schneider - </a:t>
            </a:r>
            <a:r>
              <a:rPr lang="en-US"/>
              <a:t>HubLink: Leveraging Language Models for Enhanced Scholarly Information Retrieval on Research Knowledge Graphs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1294EBFA-1C3B-20E4-7E18-EADCA4BF01E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87767C0-1F3D-3EB7-C35E-3DFC7F453FE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120903491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5616575" cy="1008063"/>
          </a:xfrm>
        </p:spPr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5616575" cy="4684711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03950" y="1"/>
            <a:ext cx="5988049" cy="685799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D641E1-639F-0493-BBF6-89BD42031440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2E680-3FF9-ABDB-21FE-FBA02779216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de-DE" noProof="1" smtClean="0"/>
              <a:t>23/05/25</a:t>
            </a:fld>
            <a:endParaRPr lang="en-US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A526B-BB77-0D6A-817F-6C40D944BDC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3887786" cy="584200"/>
          </a:xfrm>
        </p:spPr>
        <p:txBody>
          <a:bodyPr/>
          <a:lstStyle/>
          <a:p>
            <a:r>
              <a:rPr lang="en-US" noProof="1"/>
              <a:t>Marco Schneider - </a:t>
            </a:r>
            <a:r>
              <a:rPr lang="en-US"/>
              <a:t>HubLink: Leveraging Language Models for Enhanced Scholarly Information Retrieval on Research Knowledge Graphs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BF4C557-2716-4BAC-1F79-F528FD3982D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644C98EE-B3A7-7238-F3DE-A4EEE986D320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4435738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2x Pictur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5616575" cy="1008063"/>
          </a:xfrm>
        </p:spPr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5616575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77424FD-F9EC-9D50-76B7-A15217260B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03952" y="0"/>
            <a:ext cx="5988047" cy="342899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E6670E1C-5A99-3F90-22DA-92683344E10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203952" y="3429000"/>
            <a:ext cx="5988047" cy="342899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E029FC3-CCFD-6807-4B07-283D6D2E4AC3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BE23FB-82F9-256A-844F-E66CF0B1169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59235AF-F0E5-42EB-8755-03E3D9BEA5C9}" type="datetime3">
              <a:rPr lang="de-DE" noProof="1" smtClean="0"/>
              <a:t>23/05/25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B82624-8EFE-AB1E-C365-BC8C7FE4BEC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3887786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15CD544-922E-96F9-8EAB-ABE0DF7E74C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C80D2BB3-E138-B7DD-31BD-76E8F71E4E39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252275834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4" y="1"/>
            <a:ext cx="7932736" cy="685799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C92567-845B-5A16-AD42-AF8D88C03086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1EFE2-E8B5-56D7-6032-6F049A14EA6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1AE8436-62CB-41A8-A60E-53F0ACB63C37}" type="datetime3">
              <a:rPr lang="de-DE" noProof="1" smtClean="0"/>
              <a:t>23/05/25</a:t>
            </a:fld>
            <a:endParaRPr lang="en-US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05A39-8EF3-2CC5-3106-31B6DF3A23F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3419672" cy="584200"/>
          </a:xfrm>
        </p:spPr>
        <p:txBody>
          <a:bodyPr/>
          <a:lstStyle/>
          <a:p>
            <a:r>
              <a:rPr lang="en-US" noProof="1"/>
              <a:t>Marco Schneider - </a:t>
            </a:r>
            <a:r>
              <a:rPr lang="en-US"/>
              <a:t>HubLink: Leveraging Language Models for Enhanced Scholarly Information Retrieval on Research Knowledge Graphs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CFE138-5A56-42D1-CEDB-6704D5C323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F2824E2A-4652-0276-77D5-E2F7A17236EF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88654495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2x Pictur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1C31316-62F6-D18F-1737-CCC5C0FA2D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3" y="0"/>
            <a:ext cx="7932737" cy="342899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9ECB9B22-62D9-8BEF-B4AF-E3D501B30B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259263" y="3429000"/>
            <a:ext cx="7932737" cy="342899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7364D22-E1CE-D3E5-45DB-66B9F8D3C95C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25E92D-EEDF-41E0-AFB0-5B7CA56902F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1AAF198-8E06-4713-B051-25568A530F4C}" type="datetime3">
              <a:rPr lang="de-DE" noProof="1" smtClean="0"/>
              <a:t>23/05/25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181661-B42D-C815-F777-F226E4013AB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1943100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A4FC51-B5D1-EA2C-4520-8FBD7D0AD4F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25AC6484-86DB-2DAB-BB62-A5745F449A7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163630723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2x Picture vertic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1C31316-62F6-D18F-1737-CCC5C0FA2D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3" y="0"/>
            <a:ext cx="3967200" cy="6858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9ECB9B22-62D9-8BEF-B4AF-E3D501B30B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24800" y="0"/>
            <a:ext cx="3967200" cy="6858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46D4BB-B535-21BF-5706-F2593173BAA1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2913EC-AA64-42F8-7D39-B16842087DF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62EBA8D-E7DA-4606-81F4-1FDF70697B7D}" type="datetime3">
              <a:rPr lang="de-DE" noProof="1" smtClean="0"/>
              <a:t>23/05/25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E0DADB-FC3F-095E-4791-75B52230B02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1943100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1CFBF2-D69A-34C8-B3BD-C059BF951A1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B89CE0D6-653F-7F8C-F948-4496D414E60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20997850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4x Pictur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1C31316-62F6-D18F-1737-CCC5C0FA2D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3" y="0"/>
            <a:ext cx="3967200" cy="3429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9ECB9B22-62D9-8BEF-B4AF-E3D501B30B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24800" y="0"/>
            <a:ext cx="3967200" cy="3429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0" name="Bildplatzhalter 15">
            <a:extLst>
              <a:ext uri="{FF2B5EF4-FFF2-40B4-BE49-F238E27FC236}">
                <a16:creationId xmlns:a16="http://schemas.microsoft.com/office/drawing/2014/main" id="{7F82C154-C2F8-0DAB-C0BD-5339CDD093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59263" y="3429000"/>
            <a:ext cx="3967200" cy="3429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1" name="Bildplatzhalter 15">
            <a:extLst>
              <a:ext uri="{FF2B5EF4-FFF2-40B4-BE49-F238E27FC236}">
                <a16:creationId xmlns:a16="http://schemas.microsoft.com/office/drawing/2014/main" id="{20C756FA-7475-759D-D898-FED49EC21C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224800" y="3429000"/>
            <a:ext cx="3967200" cy="3429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3376BD9-6CCE-719E-7D39-A434E6F082BA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30D9CD-2193-97AA-1758-B1FC1421DAA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35473911-1243-4555-939C-9790306EDE84}" type="datetime3">
              <a:rPr lang="de-DE" noProof="1" smtClean="0"/>
              <a:t>23/05/25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9C73A4-0550-88A3-B15C-D839D27C3A4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2100264" y="6273800"/>
            <a:ext cx="1943100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9BE537-47E8-E28E-E31C-569B375CD3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C855A49-14E5-453A-4AAE-9D55DDBC3682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240119587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and Picture horizontal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2816225"/>
            <a:ext cx="3671889" cy="3460748"/>
          </a:xfrm>
        </p:spPr>
        <p:txBody>
          <a:bodyPr tIns="0"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55615" y="2816225"/>
            <a:ext cx="3671889" cy="3460749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144990" y="2816225"/>
            <a:ext cx="3671889" cy="3460749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26003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8BCFDEC-EEB4-FB94-494B-7A6B7C8104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5FF2368-933F-4EFD-97C0-3F62304D64CD}" type="datetime3">
              <a:rPr lang="de-DE" smtClean="0"/>
              <a:t>23/05/25</a:t>
            </a:fld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38CEE48-7318-2C48-A4DB-0374240E6D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2A6EAAC-D781-C247-456C-6DDB93810F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044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horizontal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4041775"/>
            <a:ext cx="5616575" cy="2235198"/>
          </a:xfrm>
        </p:spPr>
        <p:txBody>
          <a:bodyPr tIns="0"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4041775"/>
            <a:ext cx="5616575" cy="2235199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382428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EC190A-F91D-A63D-5DE6-284075CC06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8E51881-B415-4ED8-8A94-5E79A8AD4EEB}" type="datetime3">
              <a:rPr lang="de-DE" smtClean="0"/>
              <a:t>23/05/25</a:t>
            </a:fld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D6DBFAC-7948-6CD4-F795-0F657587514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06FD95-1722-01B2-D054-0F1C46053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6583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x Picture horizontal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4041775"/>
            <a:ext cx="5616575" cy="2235198"/>
          </a:xfrm>
        </p:spPr>
        <p:txBody>
          <a:bodyPr tIns="0"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4041775"/>
            <a:ext cx="5616575" cy="2235199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" y="-1"/>
            <a:ext cx="6203948" cy="382428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50" y="-1"/>
            <a:ext cx="5988050" cy="382428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289A028-6BAD-57D6-0C99-2E2EE8D2385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7BF95EB-5FD7-4E20-B97E-B2F44FAE5DDC}" type="datetime3">
              <a:rPr lang="de-DE" smtClean="0"/>
              <a:t>23/05/25</a:t>
            </a:fld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F70BBC8-26C8-72F5-7017-C4E9ADC511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4220114-93CE-7986-FBD4-6B87CC84D1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1536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14472A9-C746-414B-A339-17009C086F0C}"/>
              </a:ext>
            </a:extLst>
          </p:cNvPr>
          <p:cNvSpPr/>
          <p:nvPr userDrawn="1"/>
        </p:nvSpPr>
        <p:spPr bwMode="gray">
          <a:xfrm>
            <a:off x="5988050" y="0"/>
            <a:ext cx="620395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71475" y="368300"/>
            <a:ext cx="5616575" cy="4681538"/>
          </a:xfrm>
        </p:spPr>
        <p:txBody>
          <a:bodyPr rIns="360000" anchor="t"/>
          <a:lstStyle>
            <a:lvl1pPr algn="l">
              <a:defRPr sz="5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71475" y="5265738"/>
            <a:ext cx="5616575" cy="1011236"/>
          </a:xfrm>
        </p:spPr>
        <p:txBody>
          <a:bodyPr rIns="36000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E617D12E-D9F2-FE30-962E-F646556116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988051" y="1"/>
            <a:ext cx="4103687" cy="6858000"/>
          </a:xfrm>
        </p:spPr>
        <p:txBody>
          <a:bodyPr t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13F734F-93E9-EAAB-2752-52949F41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9FD35257-F2B4-434B-8BC3-554B910F2754}" type="datetime3">
              <a:rPr lang="de-DE" smtClean="0"/>
              <a:t>23/05/25</a:t>
            </a:fld>
            <a:endParaRPr lang="en-US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7037DF08-8E92-E882-4AEB-B9E96AA7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9264F0A-C45F-9937-0433-4CE92B3E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uppieren 8">
            <a:extLst>
              <a:ext uri="{FF2B5EF4-FFF2-40B4-BE49-F238E27FC236}">
                <a16:creationId xmlns:a16="http://schemas.microsoft.com/office/drawing/2014/main" id="{A1532E2A-0AD5-78A6-C7F4-C16B026BA9BB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  <a:solidFill>
            <a:schemeClr val="bg1"/>
          </a:solidFill>
        </p:grpSpPr>
        <p:sp>
          <p:nvSpPr>
            <p:cNvPr id="5" name="Freihandform: Form 9">
              <a:extLst>
                <a:ext uri="{FF2B5EF4-FFF2-40B4-BE49-F238E27FC236}">
                  <a16:creationId xmlns:a16="http://schemas.microsoft.com/office/drawing/2014/main" id="{1126D6D5-2B7D-390E-6320-C8E356BB57B9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ihandform: Form 10">
              <a:extLst>
                <a:ext uri="{FF2B5EF4-FFF2-40B4-BE49-F238E27FC236}">
                  <a16:creationId xmlns:a16="http://schemas.microsoft.com/office/drawing/2014/main" id="{E48DCF6E-1E81-A530-130D-A40052D29E56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2957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x Picture horizontal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4041775"/>
            <a:ext cx="5616575" cy="2235198"/>
          </a:xfrm>
        </p:spPr>
        <p:txBody>
          <a:bodyPr tIns="0"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4041775"/>
            <a:ext cx="3671886" cy="2235199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" y="-1"/>
            <a:ext cx="4259261" cy="382428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-1"/>
            <a:ext cx="3889375" cy="382428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B0C0D4B8-0642-DA51-02B4-CD518D792A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48638" y="-1"/>
            <a:ext cx="4043360" cy="382428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94F7FD17-6F08-455B-89F3-014E426ED5A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4BE2E04-D34B-4A2D-A69A-D18282C375F9}" type="datetime3">
              <a:rPr lang="de-DE" smtClean="0"/>
              <a:t>23/05/25</a:t>
            </a:fld>
            <a:endParaRPr lang="en-US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95BB98B-CA7B-1291-9702-334ACEEE83D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9F8E6D6-952F-6259-CB3F-D9FD0CF614A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561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5265738"/>
            <a:ext cx="5616575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504983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C3AEDD-A574-4DAF-D1EC-A27C2292DE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700F70D-144D-40B0-B892-387EB5177E8D}" type="datetime3">
              <a:rPr lang="de-DE" smtClean="0"/>
              <a:t>23/05/25</a:t>
            </a:fld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F58EBD7-6711-442F-F11B-AEE90C03C90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8F5ADB7-1DE3-CF4C-2772-4A7CBBB48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4893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5265738"/>
            <a:ext cx="5616575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08F79B48-DA81-CB7D-4184-C12044C471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" y="-1"/>
            <a:ext cx="6203948" cy="504983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73DB8F0C-439C-6E68-E1D6-2CD9C93ACEF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50" y="-1"/>
            <a:ext cx="5988049" cy="504983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26F2CC-FD06-0D05-F9BC-EA3577B02BA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576F680-445A-41E1-9A28-326698074911}" type="datetime3">
              <a:rPr lang="de-DE" smtClean="0"/>
              <a:t>23/05/25</a:t>
            </a:fld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B56F4D1-3BED-CF11-4CA9-195A2857302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82BB5B3-0CF3-C297-3B12-70918709FF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85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D81F5719-88F7-8122-30E7-C4EDDE47BE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50498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DF833069-8A51-2788-517E-244A50E9A0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50498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8FBD7F7D-0AAE-6C8E-E25F-AD0146EE9DC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50498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C866A8-34DE-9962-F35F-CD530235112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1E30A2D-1630-4E82-AE93-699486A85BFB}" type="datetime3">
              <a:rPr lang="de-DE" smtClean="0"/>
              <a:t>23/05/25</a:t>
            </a:fld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D73AD41-5895-7F97-5F11-9EE28D61761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C39AA92-697F-9C87-7391-FD2148F379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3974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4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08062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1" name="Bildplatzhalter 15">
            <a:extLst>
              <a:ext uri="{FF2B5EF4-FFF2-40B4-BE49-F238E27FC236}">
                <a16:creationId xmlns:a16="http://schemas.microsoft.com/office/drawing/2014/main" id="{57221ED0-08B5-804A-A5D3-858C1FBF65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25289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2C1B9B64-2441-8357-F153-985A05DAB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50498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3" name="Bildplatzhalter 15">
            <a:extLst>
              <a:ext uri="{FF2B5EF4-FFF2-40B4-BE49-F238E27FC236}">
                <a16:creationId xmlns:a16="http://schemas.microsoft.com/office/drawing/2014/main" id="{3B17586A-9CCE-8295-2F97-E528DD0C3C8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50498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0C7BBDAF-B20D-60D9-3199-BC0FA5A0FEA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-1" y="2528900"/>
            <a:ext cx="4259263" cy="25209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B07C1E-75AF-D661-9B0E-FB6406930C7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9920405A-DF27-445A-9B1E-E25F315C369F}" type="datetime3">
              <a:rPr lang="de-DE" smtClean="0"/>
              <a:t>23/05/25</a:t>
            </a:fld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F2A8345-FC50-948A-F811-0B4575026B2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9AA0923-C682-650B-E243-7EC5A1EB571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368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5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08062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5DC53031-0D17-F341-B556-CAB21B21A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25289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7621CD60-0EEE-8EE1-2413-15ACFBB4FD0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50498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7834F377-608A-1764-2D89-CC39A31EDCC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25289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Bildplatzhalter 15">
            <a:extLst>
              <a:ext uri="{FF2B5EF4-FFF2-40B4-BE49-F238E27FC236}">
                <a16:creationId xmlns:a16="http://schemas.microsoft.com/office/drawing/2014/main" id="{4C11F33F-4952-0822-BD29-5112BEE9D3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-1" y="2528900"/>
            <a:ext cx="4259263" cy="25209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E636C18E-9864-2F8B-F6CA-5E977141C9D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48638" y="2528900"/>
            <a:ext cx="4043362" cy="25209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81462F4-7E9B-9816-7A91-CD63748EFFA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9FD500D-545E-468B-9256-6493776BE1C7}" type="datetime3">
              <a:rPr lang="de-DE" smtClean="0"/>
              <a:t>23/05/25</a:t>
            </a:fld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C2F10F94-6302-EFB2-67BF-534AEC1DF9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E4D86CD-F0F0-D953-FC70-25716FFC701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0553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6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08062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3" name="Bildplatzhalter 15">
            <a:extLst>
              <a:ext uri="{FF2B5EF4-FFF2-40B4-BE49-F238E27FC236}">
                <a16:creationId xmlns:a16="http://schemas.microsoft.com/office/drawing/2014/main" id="{06B3F9A9-7D44-E3D9-34C3-186B5CE72C7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25289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487580F0-10F0-597D-B74B-3AA53C72CB5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25289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5" name="Bildplatzhalter 15">
            <a:extLst>
              <a:ext uri="{FF2B5EF4-FFF2-40B4-BE49-F238E27FC236}">
                <a16:creationId xmlns:a16="http://schemas.microsoft.com/office/drawing/2014/main" id="{479D4CF8-3CF2-33EE-3E52-E67D33D232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25289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81FE394-9FBF-7254-E399-7BF501CFF5E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-1" y="2528900"/>
            <a:ext cx="4259263" cy="25209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2EC1BE5C-58BE-A28F-D48F-AACC647D303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4259262" y="2528900"/>
            <a:ext cx="3889375" cy="25209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A1CE0C82-8D00-6128-A723-75FB35F9E4B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48638" y="2528900"/>
            <a:ext cx="4043362" cy="2520938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9D3A7-656E-5EF8-DC21-9E4100AD724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E434E89-14FB-46A6-A224-983CFBADFA08}" type="datetime3">
              <a:rPr lang="de-DE" smtClean="0"/>
              <a:t>23/05/25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5DD17-D1C2-CAD1-2B57-987C840DD9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FC4E6F-39C1-2BF6-B3CD-824ACF39607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3348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6858001"/>
          </a:xfrm>
        </p:spPr>
        <p:txBody>
          <a:bodyPr tIns="90000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7561263" cy="1011236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A93AEE-C09B-11EE-62B2-D258B26B0D2C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A26D7894-F140-1F47-D2F6-229CD2C494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7B6143-EB0E-4DC9-A99F-8D079C11963D}" type="datetime3">
              <a:rPr lang="de-DE" smtClean="0"/>
              <a:t>23/05/25</a:t>
            </a:fld>
            <a:endParaRPr lang="en-US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60435903-70F1-B75C-C10A-BC04CBD3B6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C091A42-6A7C-132E-E5ED-A7A2F10231A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AF2A633C-85DA-E08F-E985-EE1D753E33BE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3957802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und 2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5265738"/>
            <a:ext cx="5616575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4" y="1592263"/>
            <a:ext cx="5616575" cy="345757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49" y="1592263"/>
            <a:ext cx="5616575" cy="345757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03950" y="5265738"/>
            <a:ext cx="5616575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E3343F-20F8-0E46-42FA-821D2026B50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978A4F4-3801-4398-8B8D-712F6B1E6429}" type="datetime3">
              <a:rPr lang="de-DE" smtClean="0"/>
              <a:t>23/05/25</a:t>
            </a:fld>
            <a:endParaRPr lang="en-US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7DF4F2F-5D04-4C9E-307B-30037ABC94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81DB6B4-64B1-EEDE-D757-88A82845A33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231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und 3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5265738"/>
            <a:ext cx="3671889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4" y="1592263"/>
            <a:ext cx="3671889" cy="345757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60848" y="1592263"/>
            <a:ext cx="3671889" cy="345757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260849" y="5265738"/>
            <a:ext cx="3671889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1592263"/>
            <a:ext cx="3671889" cy="345757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48639" y="5265738"/>
            <a:ext cx="3671889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CDF1D0DD-152A-CD72-F7A9-948FA54C791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3221D18-5724-406D-85A2-7A4F6FA0F1BE}" type="datetime3">
              <a:rPr lang="de-DE" smtClean="0"/>
              <a:t>23/05/25</a:t>
            </a:fld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10188A5A-13A0-E431-44B3-E58A8A6D0DD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79C41ECA-AF89-1BAD-40AE-C421974015D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9513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orizont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E617D12E-D9F2-FE30-962E-F64655611604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0" y="1"/>
            <a:ext cx="12191999" cy="3824287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71475" y="4041775"/>
            <a:ext cx="5616575" cy="1691479"/>
          </a:xfrm>
        </p:spPr>
        <p:txBody>
          <a:bodyPr rIns="0" anchor="t"/>
          <a:lstStyle>
            <a:lvl1pPr algn="l">
              <a:defRPr sz="5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71475" y="5733256"/>
            <a:ext cx="5616575" cy="543718"/>
          </a:xfrm>
        </p:spPr>
        <p:txBody>
          <a:bodyPr rIns="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52B5CC-CF21-9E7E-CADE-8B782F3AF80F}"/>
              </a:ext>
            </a:extLst>
          </p:cNvPr>
          <p:cNvSpPr/>
          <p:nvPr userDrawn="1"/>
        </p:nvSpPr>
        <p:spPr bwMode="gray">
          <a:xfrm>
            <a:off x="12233756" y="1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613673CC-527A-F7FD-F4BB-EFB8EDA9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CCC6B9E5-9414-48B5-B748-6A5DD7EA76F8}" type="datetime3">
              <a:rPr lang="de-DE" smtClean="0"/>
              <a:t>23/05/25</a:t>
            </a:fld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2973810-AFA0-E19F-E5A5-A7F82CD7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1AF4981-2A51-01C8-FC65-7C68623E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martArt-Platzhalter 10">
            <a:extLst>
              <a:ext uri="{FF2B5EF4-FFF2-40B4-BE49-F238E27FC236}">
                <a16:creationId xmlns:a16="http://schemas.microsoft.com/office/drawing/2014/main" id="{B8A25F18-5A38-86C1-D835-316B836320E1}"/>
              </a:ext>
            </a:extLst>
          </p:cNvPr>
          <p:cNvSpPr>
            <a:spLocks noGrp="1" noChangeAspect="1"/>
          </p:cNvSpPr>
          <p:nvPr>
            <p:ph type="dgm" sz="quarter" idx="20" hasCustomPrompt="1"/>
          </p:nvPr>
        </p:nvSpPr>
        <p:spPr bwMode="gray">
          <a:xfrm>
            <a:off x="10710878" y="368661"/>
            <a:ext cx="861983" cy="309203"/>
          </a:xfrm>
          <a:custGeom>
            <a:avLst/>
            <a:gdLst>
              <a:gd name="connsiteX0" fmla="*/ 672615 w 881062"/>
              <a:gd name="connsiteY0" fmla="*/ 316 h 316047"/>
              <a:gd name="connsiteX1" fmla="*/ 881062 w 881062"/>
              <a:gd name="connsiteY1" fmla="*/ 316 h 316047"/>
              <a:gd name="connsiteX2" fmla="*/ 881062 w 881062"/>
              <a:gd name="connsiteY2" fmla="*/ 71315 h 316047"/>
              <a:gd name="connsiteX3" fmla="*/ 820105 w 881062"/>
              <a:gd name="connsiteY3" fmla="*/ 71315 h 316047"/>
              <a:gd name="connsiteX4" fmla="*/ 820105 w 881062"/>
              <a:gd name="connsiteY4" fmla="*/ 316047 h 316047"/>
              <a:gd name="connsiteX5" fmla="*/ 733572 w 881062"/>
              <a:gd name="connsiteY5" fmla="*/ 316047 h 316047"/>
              <a:gd name="connsiteX6" fmla="*/ 733572 w 881062"/>
              <a:gd name="connsiteY6" fmla="*/ 71315 h 316047"/>
              <a:gd name="connsiteX7" fmla="*/ 672615 w 881062"/>
              <a:gd name="connsiteY7" fmla="*/ 71315 h 316047"/>
              <a:gd name="connsiteX8" fmla="*/ 565331 w 881062"/>
              <a:gd name="connsiteY8" fmla="*/ 316 h 316047"/>
              <a:gd name="connsiteX9" fmla="*/ 651859 w 881062"/>
              <a:gd name="connsiteY9" fmla="*/ 316 h 316047"/>
              <a:gd name="connsiteX10" fmla="*/ 651859 w 881062"/>
              <a:gd name="connsiteY10" fmla="*/ 315733 h 316047"/>
              <a:gd name="connsiteX11" fmla="*/ 565331 w 881062"/>
              <a:gd name="connsiteY11" fmla="*/ 315733 h 316047"/>
              <a:gd name="connsiteX12" fmla="*/ 316992 w 881062"/>
              <a:gd name="connsiteY12" fmla="*/ 316 h 316047"/>
              <a:gd name="connsiteX13" fmla="*/ 319603 w 881062"/>
              <a:gd name="connsiteY13" fmla="*/ 316 h 316047"/>
              <a:gd name="connsiteX14" fmla="*/ 319289 w 881062"/>
              <a:gd name="connsiteY14" fmla="*/ 315733 h 316047"/>
              <a:gd name="connsiteX15" fmla="*/ 319243 w 881062"/>
              <a:gd name="connsiteY15" fmla="*/ 315733 h 316047"/>
              <a:gd name="connsiteX16" fmla="*/ 319243 w 881062"/>
              <a:gd name="connsiteY16" fmla="*/ 315729 h 316047"/>
              <a:gd name="connsiteX17" fmla="*/ 0 w 881062"/>
              <a:gd name="connsiteY17" fmla="*/ 315729 h 316047"/>
              <a:gd name="connsiteX18" fmla="*/ 10040 w 881062"/>
              <a:gd name="connsiteY18" fmla="*/ 238565 h 316047"/>
              <a:gd name="connsiteX19" fmla="*/ 319239 w 881062"/>
              <a:gd name="connsiteY19" fmla="*/ 315718 h 316047"/>
              <a:gd name="connsiteX20" fmla="*/ 319236 w 881062"/>
              <a:gd name="connsiteY20" fmla="*/ 315705 h 316047"/>
              <a:gd name="connsiteX21" fmla="*/ 30795 w 881062"/>
              <a:gd name="connsiteY21" fmla="*/ 181522 h 316047"/>
              <a:gd name="connsiteX22" fmla="*/ 72618 w 881062"/>
              <a:gd name="connsiteY22" fmla="*/ 115703 h 316047"/>
              <a:gd name="connsiteX23" fmla="*/ 319230 w 881062"/>
              <a:gd name="connsiteY23" fmla="*/ 315681 h 316047"/>
              <a:gd name="connsiteX24" fmla="*/ 319204 w 881062"/>
              <a:gd name="connsiteY24" fmla="*/ 315579 h 316047"/>
              <a:gd name="connsiteX25" fmla="*/ 118629 w 881062"/>
              <a:gd name="connsiteY25" fmla="*/ 70321 h 316047"/>
              <a:gd name="connsiteX26" fmla="*/ 184766 w 881062"/>
              <a:gd name="connsiteY26" fmla="*/ 29486 h 316047"/>
              <a:gd name="connsiteX27" fmla="*/ 319187 w 881062"/>
              <a:gd name="connsiteY27" fmla="*/ 315512 h 316047"/>
              <a:gd name="connsiteX28" fmla="*/ 242439 w 881062"/>
              <a:gd name="connsiteY28" fmla="*/ 9408 h 316047"/>
              <a:gd name="connsiteX29" fmla="*/ 316992 w 881062"/>
              <a:gd name="connsiteY29" fmla="*/ 316 h 316047"/>
              <a:gd name="connsiteX30" fmla="*/ 450887 w 881062"/>
              <a:gd name="connsiteY30" fmla="*/ 0 h 316047"/>
              <a:gd name="connsiteX31" fmla="*/ 550067 w 881062"/>
              <a:gd name="connsiteY31" fmla="*/ 0 h 316047"/>
              <a:gd name="connsiteX32" fmla="*/ 422343 w 881062"/>
              <a:gd name="connsiteY32" fmla="*/ 158833 h 316047"/>
              <a:gd name="connsiteX33" fmla="*/ 550698 w 881062"/>
              <a:gd name="connsiteY33" fmla="*/ 315733 h 316047"/>
              <a:gd name="connsiteX34" fmla="*/ 454488 w 881062"/>
              <a:gd name="connsiteY34" fmla="*/ 315733 h 316047"/>
              <a:gd name="connsiteX35" fmla="*/ 340045 w 881062"/>
              <a:gd name="connsiteY35" fmla="*/ 192869 h 316047"/>
              <a:gd name="connsiteX36" fmla="*/ 340045 w 881062"/>
              <a:gd name="connsiteY36" fmla="*/ 122548 h 31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81062" h="316047">
                <a:moveTo>
                  <a:pt x="672615" y="316"/>
                </a:moveTo>
                <a:lnTo>
                  <a:pt x="881062" y="316"/>
                </a:lnTo>
                <a:lnTo>
                  <a:pt x="881062" y="71315"/>
                </a:lnTo>
                <a:lnTo>
                  <a:pt x="820105" y="71315"/>
                </a:lnTo>
                <a:lnTo>
                  <a:pt x="820105" y="316047"/>
                </a:lnTo>
                <a:lnTo>
                  <a:pt x="733572" y="316047"/>
                </a:lnTo>
                <a:lnTo>
                  <a:pt x="733572" y="71315"/>
                </a:lnTo>
                <a:lnTo>
                  <a:pt x="672615" y="71315"/>
                </a:lnTo>
                <a:close/>
                <a:moveTo>
                  <a:pt x="565331" y="316"/>
                </a:moveTo>
                <a:lnTo>
                  <a:pt x="651859" y="316"/>
                </a:lnTo>
                <a:lnTo>
                  <a:pt x="651859" y="315733"/>
                </a:lnTo>
                <a:lnTo>
                  <a:pt x="565331" y="315733"/>
                </a:lnTo>
                <a:close/>
                <a:moveTo>
                  <a:pt x="316992" y="316"/>
                </a:moveTo>
                <a:lnTo>
                  <a:pt x="319603" y="316"/>
                </a:lnTo>
                <a:lnTo>
                  <a:pt x="319289" y="315733"/>
                </a:lnTo>
                <a:lnTo>
                  <a:pt x="319243" y="315733"/>
                </a:lnTo>
                <a:lnTo>
                  <a:pt x="319243" y="315729"/>
                </a:lnTo>
                <a:lnTo>
                  <a:pt x="0" y="315729"/>
                </a:lnTo>
                <a:cubicBezTo>
                  <a:pt x="314" y="289122"/>
                  <a:pt x="3556" y="263191"/>
                  <a:pt x="10040" y="238565"/>
                </a:cubicBezTo>
                <a:lnTo>
                  <a:pt x="319239" y="315718"/>
                </a:lnTo>
                <a:lnTo>
                  <a:pt x="319236" y="315705"/>
                </a:lnTo>
                <a:lnTo>
                  <a:pt x="30795" y="181522"/>
                </a:lnTo>
                <a:cubicBezTo>
                  <a:pt x="41825" y="157842"/>
                  <a:pt x="56097" y="135780"/>
                  <a:pt x="72618" y="115703"/>
                </a:cubicBezTo>
                <a:lnTo>
                  <a:pt x="319230" y="315681"/>
                </a:lnTo>
                <a:lnTo>
                  <a:pt x="319204" y="315579"/>
                </a:lnTo>
                <a:lnTo>
                  <a:pt x="118629" y="70321"/>
                </a:lnTo>
                <a:cubicBezTo>
                  <a:pt x="138754" y="54114"/>
                  <a:pt x="160770" y="40518"/>
                  <a:pt x="184766" y="29486"/>
                </a:cubicBezTo>
                <a:lnTo>
                  <a:pt x="319187" y="315512"/>
                </a:lnTo>
                <a:lnTo>
                  <a:pt x="242439" y="9408"/>
                </a:lnTo>
                <a:cubicBezTo>
                  <a:pt x="266435" y="3556"/>
                  <a:pt x="291376" y="316"/>
                  <a:pt x="316992" y="316"/>
                </a:cubicBezTo>
                <a:close/>
                <a:moveTo>
                  <a:pt x="450887" y="0"/>
                </a:moveTo>
                <a:lnTo>
                  <a:pt x="550067" y="0"/>
                </a:lnTo>
                <a:lnTo>
                  <a:pt x="422343" y="158833"/>
                </a:lnTo>
                <a:lnTo>
                  <a:pt x="550698" y="315733"/>
                </a:lnTo>
                <a:lnTo>
                  <a:pt x="454488" y="315733"/>
                </a:lnTo>
                <a:lnTo>
                  <a:pt x="340045" y="192869"/>
                </a:lnTo>
                <a:lnTo>
                  <a:pt x="340045" y="12254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non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3922738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und 4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5265738"/>
            <a:ext cx="2700338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3"/>
            <a:ext cx="2700338" cy="345757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285826" y="1592263"/>
            <a:ext cx="2700338" cy="345757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85827" y="5265738"/>
            <a:ext cx="2700338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205686" y="1592263"/>
            <a:ext cx="2700338" cy="345757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05687" y="5265738"/>
            <a:ext cx="2700338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120186" y="1592263"/>
            <a:ext cx="2700338" cy="345757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120187" y="5265738"/>
            <a:ext cx="2700338" cy="1011236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15DC6279-864D-E5B0-0BBF-962E9E50B6F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F19D275-0E0F-4C75-B269-C29911E2E6BA}" type="datetime3">
              <a:rPr lang="de-DE" smtClean="0"/>
              <a:t>23/05/25</a:t>
            </a:fld>
            <a:endParaRPr lang="en-US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3CF6C9B7-B599-4BE6-52FB-051D2A0B3B4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9EAF3799-0F9B-7F03-53B6-D30505ED8E7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789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 Text und 5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041775"/>
            <a:ext cx="2116800" cy="2235199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3"/>
            <a:ext cx="2116800" cy="22320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704537" y="1592263"/>
            <a:ext cx="2116800" cy="22320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907"/>
            <a:ext cx="11449050" cy="1007455"/>
          </a:xfrm>
        </p:spPr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704538" y="4041775"/>
            <a:ext cx="2116800" cy="2235199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037599" y="1592263"/>
            <a:ext cx="2116800" cy="22320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037600" y="4041775"/>
            <a:ext cx="2116800" cy="2235199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7370661" y="1592263"/>
            <a:ext cx="2116800" cy="22320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370662" y="4041775"/>
            <a:ext cx="2116800" cy="2235199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290663F7-C01E-A524-14EE-F495697580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9703724" y="1592263"/>
            <a:ext cx="2116800" cy="22320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4A722441-C52C-1DE3-6900-FAF58B44C9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703725" y="4041775"/>
            <a:ext cx="2116800" cy="2235199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99193BC6-5DE5-F84B-817B-E27F95FD4E3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5BFBD47-1ECB-44E3-883D-93C5451F657B}" type="datetime3">
              <a:rPr lang="de-DE" smtClean="0"/>
              <a:t>23/05/25</a:t>
            </a:fld>
            <a:endParaRPr lang="en-US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4281E8C-1C19-EF23-952B-CD22CCC9F3B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C9F951DB-FC7A-C00E-DAB8-004CEF0ABB3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8711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x Text und 6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041774"/>
            <a:ext cx="1728788" cy="2232025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2"/>
            <a:ext cx="1728788" cy="22320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4574" y="1592262"/>
            <a:ext cx="1728788" cy="22320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314575" y="4041774"/>
            <a:ext cx="1728788" cy="2232025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59262" y="1592262"/>
            <a:ext cx="1728788" cy="22320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259263" y="4041774"/>
            <a:ext cx="1728788" cy="2232025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203949" y="1592262"/>
            <a:ext cx="1728788" cy="22320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03950" y="4041774"/>
            <a:ext cx="1728788" cy="2232025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290663F7-C01E-A524-14EE-F495697580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149231" y="1592262"/>
            <a:ext cx="1728788" cy="22320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4A722441-C52C-1DE3-6900-FAF58B44C9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148638" y="4041774"/>
            <a:ext cx="1728788" cy="2232025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CDB5A221-6B48-924B-A1FD-6D62179C207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10090049" y="1592262"/>
            <a:ext cx="1728788" cy="2232025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EB10AE12-A5D0-F238-1264-88B90FA440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10090050" y="4041774"/>
            <a:ext cx="1728788" cy="2232025"/>
          </a:xfrm>
        </p:spPr>
        <p:txBody>
          <a:bodyPr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79DD9CB7-7539-1828-FADA-78A66F2349FA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29B904E6-258A-4103-A288-8F271E0B1313}" type="datetime3">
              <a:rPr lang="de-DE" smtClean="0"/>
              <a:t>23/05/25</a:t>
            </a:fld>
            <a:endParaRPr lang="en-US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63BDBE70-17B1-8520-1846-0D0FF5DC7FC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7D5DEFA5-487F-8348-320F-F21E9955110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397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Picture and 4x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3360814"/>
            <a:ext cx="5616575" cy="463474"/>
          </a:xfrm>
        </p:spPr>
        <p:txBody>
          <a:bodyPr tIns="144000"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2"/>
            <a:ext cx="5616574" cy="1764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48" y="1592262"/>
            <a:ext cx="5616575" cy="1764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03950" y="3360814"/>
            <a:ext cx="5616575" cy="463474"/>
          </a:xfrm>
        </p:spPr>
        <p:txBody>
          <a:bodyPr tIns="144000"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71475" y="4041775"/>
            <a:ext cx="5616573" cy="1764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71474" y="5805774"/>
            <a:ext cx="5616573" cy="464400"/>
          </a:xfrm>
        </p:spPr>
        <p:txBody>
          <a:bodyPr tIns="144000"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203949" y="4041774"/>
            <a:ext cx="5616575" cy="1764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03950" y="5805774"/>
            <a:ext cx="5616573" cy="464400"/>
          </a:xfrm>
        </p:spPr>
        <p:txBody>
          <a:bodyPr tIns="144000"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17649989-D9AA-435F-7A4A-0B2A5E1ECF2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B07B1B3-8065-4297-AC2B-EBA9AF59EAE6}" type="datetime3">
              <a:rPr lang="de-DE" smtClean="0"/>
              <a:t>23/05/25</a:t>
            </a:fld>
            <a:endParaRPr lang="en-US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C9F316C1-96F5-A67B-AF23-9ACC6CA9F2A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2A681F8-D362-068B-DB53-4422E123610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3593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Picture and 6x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3360814"/>
            <a:ext cx="3671888" cy="463474"/>
          </a:xfrm>
        </p:spPr>
        <p:txBody>
          <a:bodyPr tIns="144000"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2"/>
            <a:ext cx="3671888" cy="1764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60846" y="1592262"/>
            <a:ext cx="3671888" cy="1764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260848" y="3360814"/>
            <a:ext cx="3671888" cy="463474"/>
          </a:xfrm>
        </p:spPr>
        <p:txBody>
          <a:bodyPr tIns="144000"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7" y="1594869"/>
            <a:ext cx="3671888" cy="1764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48637" y="3358868"/>
            <a:ext cx="3671888" cy="464400"/>
          </a:xfrm>
        </p:spPr>
        <p:txBody>
          <a:bodyPr tIns="144000"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371475" y="4041774"/>
            <a:ext cx="3671888" cy="1764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71474" y="5805774"/>
            <a:ext cx="3671888" cy="464400"/>
          </a:xfrm>
        </p:spPr>
        <p:txBody>
          <a:bodyPr tIns="144000"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DC1FEB43-DE82-8732-4F57-F71B0E7269D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4259260" y="4044948"/>
            <a:ext cx="3671888" cy="1764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1677C5CF-B71C-20E0-5EC4-77FF60F7CB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259262" y="5813500"/>
            <a:ext cx="3671888" cy="463474"/>
          </a:xfrm>
        </p:spPr>
        <p:txBody>
          <a:bodyPr tIns="144000"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DFEEF33F-FBF4-3DE9-D0E5-00A10C7FC5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48637" y="4041773"/>
            <a:ext cx="3671888" cy="1764000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A36A8A1C-5BB2-98A0-32C5-38F2E40CE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8148637" y="5805773"/>
            <a:ext cx="3671888" cy="464400"/>
          </a:xfrm>
        </p:spPr>
        <p:txBody>
          <a:bodyPr tIns="144000"/>
          <a:lstStyle/>
          <a:p>
            <a:pPr lvl="0"/>
            <a:r>
              <a:rPr lang="en-US"/>
              <a:t>Add text</a:t>
            </a:r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A5232473-C891-573E-C486-121FF378F57C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DABA1D1C-A056-4480-95D6-6646263C8269}" type="datetime3">
              <a:rPr lang="de-DE" smtClean="0"/>
              <a:t>23/05/25</a:t>
            </a:fld>
            <a:endParaRPr lang="en-US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302FC03-B491-A207-7DBA-127BB90729D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8B67C2D4-3135-E49A-5148-63257685678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2057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300"/>
            <a:ext cx="7561263" cy="4681537"/>
          </a:xfrm>
        </p:spPr>
        <p:txBody>
          <a:bodyPr/>
          <a:lstStyle>
            <a:lvl1pPr marL="432000" indent="-432000">
              <a:buClrTx/>
              <a:buFont typeface="Franklin Gothic Medium" panose="020B0603020102020204" pitchFamily="34" charset="0"/>
              <a:buChar char="”"/>
              <a:defRPr sz="5000"/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59262" y="5265738"/>
            <a:ext cx="3673475" cy="1011236"/>
          </a:xfrm>
        </p:spPr>
        <p:txBody>
          <a:bodyPr anchor="b"/>
          <a:lstStyle>
            <a:lvl1pPr algn="r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1800" b="1">
                <a:solidFill>
                  <a:schemeClr val="accent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48638" y="1"/>
            <a:ext cx="4043362" cy="6857999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2B4EB0-6F81-8A92-AEB6-3A876DF968E9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0B1A5CA9-F444-9ABD-A3CA-65CB055B04B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7F353E3-4F92-4BE3-9449-142A8898D359}" type="datetime3">
              <a:rPr lang="de-DE" smtClean="0"/>
              <a:t>23/05/25</a:t>
            </a:fld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110DDBB-783E-176F-3138-CDB539444C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1568248-D3ED-9CDD-8765-05A7F7D909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CD118D49-289F-F3C3-A4F7-A7BAA877B06B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3156005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0" y="0"/>
            <a:ext cx="12192000" cy="6857999"/>
          </a:xfrm>
          <a:solidFill>
            <a:schemeClr val="tx1"/>
          </a:solidFill>
        </p:spPr>
        <p:txBody>
          <a:bodyPr tIns="0" rIns="360000" anchor="ctr"/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Copy the image to the clipboard,</a:t>
            </a:r>
            <a:br>
              <a:rPr lang="en-US"/>
            </a:br>
            <a:r>
              <a:rPr lang="en-US"/>
              <a:t> select the placeholder </a:t>
            </a:r>
            <a:br>
              <a:rPr lang="en-US"/>
            </a:br>
            <a:r>
              <a:rPr lang="en-US"/>
              <a:t>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" y="0"/>
            <a:ext cx="9875838" cy="6858000"/>
          </a:xfrm>
          <a:gradFill>
            <a:gsLst>
              <a:gs pos="0">
                <a:schemeClr val="tx1">
                  <a:alpha val="50000"/>
                </a:schemeClr>
              </a:gs>
              <a:gs pos="45000">
                <a:schemeClr val="tx1">
                  <a:alpha val="0"/>
                </a:schemeClr>
              </a:gs>
            </a:gsLst>
            <a:lin ang="3600000" scaled="0"/>
          </a:gradFill>
        </p:spPr>
        <p:txBody>
          <a:bodyPr lIns="370800" tIns="367200"/>
          <a:lstStyle>
            <a:lvl1pPr marL="0" indent="0">
              <a:buClrTx/>
              <a:buFont typeface="Franklin Gothic Medium" panose="020B0603020102020204" pitchFamily="34" charset="0"/>
              <a:buNone/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7" cy="1011236"/>
          </a:xfrm>
        </p:spPr>
        <p:txBody>
          <a:bodyPr anchor="t"/>
          <a:lstStyle>
            <a:lvl1pPr algn="r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2000" b="1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5E8BE99-BBFE-1166-A5A4-5E8F865BC339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75F87F0-97BD-75C5-3B01-5453495E2DA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405C30-C26B-4C8B-B6E7-0B2B8F78477A}" type="datetime3">
              <a:rPr lang="de-DE" smtClean="0"/>
              <a:t>23/05/25</a:t>
            </a:fld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9DC4A23-8BC7-B256-93F3-F3D72EA72D2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12BEC3C-F478-347A-87BC-A57694C03C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5CFA640E-0C3B-EC08-4180-576AB4B63F75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112862243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0" y="0"/>
            <a:ext cx="12192000" cy="6857999"/>
          </a:xfrm>
          <a:solidFill>
            <a:schemeClr val="tx1"/>
          </a:solidFill>
        </p:spPr>
        <p:txBody>
          <a:bodyPr tIns="0" rIns="360000" anchor="ctr"/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Copy the image to the clipboard,</a:t>
            </a:r>
            <a:br>
              <a:rPr lang="en-US"/>
            </a:br>
            <a:r>
              <a:rPr lang="en-US"/>
              <a:t> select the placeholder </a:t>
            </a:r>
            <a:br>
              <a:rPr lang="en-US"/>
            </a:br>
            <a:r>
              <a:rPr lang="en-US"/>
              <a:t>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" y="0"/>
            <a:ext cx="9875838" cy="6858000"/>
          </a:xfrm>
          <a:gradFill>
            <a:gsLst>
              <a:gs pos="0">
                <a:schemeClr val="tx1">
                  <a:alpha val="50000"/>
                </a:schemeClr>
              </a:gs>
              <a:gs pos="45000">
                <a:schemeClr val="tx1">
                  <a:alpha val="0"/>
                </a:schemeClr>
              </a:gs>
            </a:gsLst>
            <a:lin ang="3600000" scaled="0"/>
          </a:gradFill>
        </p:spPr>
        <p:txBody>
          <a:bodyPr lIns="370800" tIns="367200"/>
          <a:lstStyle>
            <a:lvl1pPr marL="0" indent="0">
              <a:buClrTx/>
              <a:buFont typeface="Franklin Gothic Medium" panose="020B0603020102020204" pitchFamily="34" charset="0"/>
              <a:buNone/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4B639C-9221-9BDD-0103-AF80E5F4FC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1475" y="2816225"/>
            <a:ext cx="3671888" cy="22336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EA6A5AB-5F58-422C-FC11-9570CAC5B5E8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For light images,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logo color can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1980954-6FA1-FA07-4041-D754784A20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764F5-E62B-4690-BB50-7A8DEF669E11}" type="datetime3">
              <a:rPr lang="de-DE" smtClean="0"/>
              <a:t>23/05/25</a:t>
            </a:fld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BB377EE-E522-561C-164E-DE25C9BDA1C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544A298-CA43-241E-F64B-02F6BEC45A0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5EB352FB-5D9C-29FF-9EFE-4F1988C355BE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135446597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300"/>
            <a:ext cx="7561263" cy="4681538"/>
          </a:xfrm>
        </p:spPr>
        <p:txBody>
          <a:bodyPr/>
          <a:lstStyle>
            <a:lvl1pPr marL="0" indent="0">
              <a:buClrTx/>
              <a:buFont typeface="Franklin Gothic Medium" panose="020B0603020102020204" pitchFamily="34" charset="0"/>
              <a:buNone/>
              <a:defRPr sz="500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7" y="5265738"/>
            <a:ext cx="3671887" cy="1011236"/>
          </a:xfrm>
        </p:spPr>
        <p:txBody>
          <a:bodyPr anchor="t"/>
          <a:lstStyle>
            <a:lvl1pPr algn="r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2000" b="1">
                <a:solidFill>
                  <a:schemeClr val="accent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600" b="0">
                <a:solidFill>
                  <a:schemeClr val="tx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98A4DE-C74C-4808-FDCB-EBF6770F28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20DC8C-422E-4461-B379-B3A1BB987C1F}" type="datetime3">
              <a:rPr lang="de-DE" smtClean="0"/>
              <a:t>23/05/25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D1B3FA-E430-88B7-E277-5600359CFE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1F58DB-2C93-B018-29B4-F68DDB674B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4205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DF83F67C-6F11-812D-C9A9-0CCF3FAD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78C7A78A-C1EA-450E-95D6-0AE8212DE4C5}" type="datetime3">
              <a:rPr lang="de-DE" smtClean="0"/>
              <a:t>23/05/25</a:t>
            </a:fld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7D85C20-697F-36B4-27AB-4369535E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AD7C5E3-7820-0372-2225-AD27411D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E4CDB45-9507-051E-FC07-208E38906803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5484000" y="3209400"/>
            <a:ext cx="1224000" cy="439200"/>
            <a:chOff x="11189494" y="381000"/>
            <a:chExt cx="621506" cy="222941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7E21D00-0F9F-CF9A-2404-7B982CA99715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B7C94D0-DD91-0D9E-E79B-7B7E82C21C56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31357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orizont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E617D12E-D9F2-FE30-962E-F64655611604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 bwMode="gray">
          <a:xfrm>
            <a:off x="0" y="1"/>
            <a:ext cx="12191999" cy="3824287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/>
              <a:t>Insert picture by clicking on the symbol. </a:t>
            </a:r>
            <a:br>
              <a:rPr lang="en-US"/>
            </a:br>
            <a:br>
              <a:rPr lang="en-US"/>
            </a:br>
            <a:r>
              <a:rPr lang="en-US"/>
              <a:t>Alternatively, copy the image to the clipboard,</a:t>
            </a:r>
            <a:br>
              <a:rPr lang="en-US"/>
            </a:br>
            <a:r>
              <a:rPr lang="en-US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71475" y="4038599"/>
            <a:ext cx="5616575" cy="1694655"/>
          </a:xfrm>
        </p:spPr>
        <p:txBody>
          <a:bodyPr rIns="0" anchor="t"/>
          <a:lstStyle>
            <a:lvl1pPr algn="l"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71475" y="5733256"/>
            <a:ext cx="5616575" cy="543718"/>
          </a:xfrm>
        </p:spPr>
        <p:txBody>
          <a:bodyPr rIns="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EA0F1769-10E8-A988-F711-DB28498A25E4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black">
          <a:xfrm>
            <a:off x="10488487" y="5553236"/>
            <a:ext cx="1332038" cy="72056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noFill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noFill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9pPr>
          </a:lstStyle>
          <a:p>
            <a:pPr lvl="0"/>
            <a:r>
              <a:rPr lang="en-US" noProof="1"/>
              <a:t>OE Logoplatzhalter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DC56E0-CC7D-87E3-D66D-6BEE83D8AE75}"/>
              </a:ext>
            </a:extLst>
          </p:cNvPr>
          <p:cNvSpPr/>
          <p:nvPr userDrawn="1"/>
        </p:nvSpPr>
        <p:spPr bwMode="gray">
          <a:xfrm>
            <a:off x="12233756" y="5553236"/>
            <a:ext cx="1640680" cy="720564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>
                <a:solidFill>
                  <a:schemeClr val="tx1"/>
                </a:solidFill>
              </a:rPr>
              <a:t>OE-Logo (optional)</a:t>
            </a:r>
          </a:p>
          <a:p>
            <a:pPr algn="l"/>
            <a:r>
              <a:rPr lang="en-US" sz="1000">
                <a:solidFill>
                  <a:schemeClr val="tx1"/>
                </a:solidFill>
              </a:rPr>
              <a:t>Insert with a click on 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the image icon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05E904A-C9EA-86A7-9664-F1BEB574F064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6858000"/>
            <a:ext cx="0" cy="0"/>
          </a:xfrm>
          <a:prstGeom prst="rect">
            <a:avLst/>
          </a:prstGeom>
        </p:spPr>
        <p:txBody>
          <a:bodyPr vert="horz" wrap="none" lIns="0" tIns="36000" rIns="0" bIns="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Datum aus technischen Gründen nicht deaktivieren!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146CC5CD-AF6B-4EF0-3308-79576A9A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EF9ED98-5AE0-9DB9-A2FD-AB2BDC2F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SmartArt-Platzhalter 10">
            <a:extLst>
              <a:ext uri="{FF2B5EF4-FFF2-40B4-BE49-F238E27FC236}">
                <a16:creationId xmlns:a16="http://schemas.microsoft.com/office/drawing/2014/main" id="{A96C0EF9-BA74-F815-E094-6E6D6E1F1198}"/>
              </a:ext>
            </a:extLst>
          </p:cNvPr>
          <p:cNvSpPr>
            <a:spLocks noGrp="1" noChangeAspect="1"/>
          </p:cNvSpPr>
          <p:nvPr>
            <p:ph type="dgm" sz="quarter" idx="20" hasCustomPrompt="1"/>
          </p:nvPr>
        </p:nvSpPr>
        <p:spPr bwMode="gray">
          <a:xfrm>
            <a:off x="10710878" y="368661"/>
            <a:ext cx="861983" cy="309203"/>
          </a:xfrm>
          <a:custGeom>
            <a:avLst/>
            <a:gdLst>
              <a:gd name="connsiteX0" fmla="*/ 672615 w 881062"/>
              <a:gd name="connsiteY0" fmla="*/ 316 h 316047"/>
              <a:gd name="connsiteX1" fmla="*/ 881062 w 881062"/>
              <a:gd name="connsiteY1" fmla="*/ 316 h 316047"/>
              <a:gd name="connsiteX2" fmla="*/ 881062 w 881062"/>
              <a:gd name="connsiteY2" fmla="*/ 71315 h 316047"/>
              <a:gd name="connsiteX3" fmla="*/ 820105 w 881062"/>
              <a:gd name="connsiteY3" fmla="*/ 71315 h 316047"/>
              <a:gd name="connsiteX4" fmla="*/ 820105 w 881062"/>
              <a:gd name="connsiteY4" fmla="*/ 316047 h 316047"/>
              <a:gd name="connsiteX5" fmla="*/ 733572 w 881062"/>
              <a:gd name="connsiteY5" fmla="*/ 316047 h 316047"/>
              <a:gd name="connsiteX6" fmla="*/ 733572 w 881062"/>
              <a:gd name="connsiteY6" fmla="*/ 71315 h 316047"/>
              <a:gd name="connsiteX7" fmla="*/ 672615 w 881062"/>
              <a:gd name="connsiteY7" fmla="*/ 71315 h 316047"/>
              <a:gd name="connsiteX8" fmla="*/ 565331 w 881062"/>
              <a:gd name="connsiteY8" fmla="*/ 316 h 316047"/>
              <a:gd name="connsiteX9" fmla="*/ 651859 w 881062"/>
              <a:gd name="connsiteY9" fmla="*/ 316 h 316047"/>
              <a:gd name="connsiteX10" fmla="*/ 651859 w 881062"/>
              <a:gd name="connsiteY10" fmla="*/ 315733 h 316047"/>
              <a:gd name="connsiteX11" fmla="*/ 565331 w 881062"/>
              <a:gd name="connsiteY11" fmla="*/ 315733 h 316047"/>
              <a:gd name="connsiteX12" fmla="*/ 316992 w 881062"/>
              <a:gd name="connsiteY12" fmla="*/ 316 h 316047"/>
              <a:gd name="connsiteX13" fmla="*/ 319603 w 881062"/>
              <a:gd name="connsiteY13" fmla="*/ 316 h 316047"/>
              <a:gd name="connsiteX14" fmla="*/ 319289 w 881062"/>
              <a:gd name="connsiteY14" fmla="*/ 315733 h 316047"/>
              <a:gd name="connsiteX15" fmla="*/ 319243 w 881062"/>
              <a:gd name="connsiteY15" fmla="*/ 315733 h 316047"/>
              <a:gd name="connsiteX16" fmla="*/ 319243 w 881062"/>
              <a:gd name="connsiteY16" fmla="*/ 315729 h 316047"/>
              <a:gd name="connsiteX17" fmla="*/ 0 w 881062"/>
              <a:gd name="connsiteY17" fmla="*/ 315729 h 316047"/>
              <a:gd name="connsiteX18" fmla="*/ 10040 w 881062"/>
              <a:gd name="connsiteY18" fmla="*/ 238565 h 316047"/>
              <a:gd name="connsiteX19" fmla="*/ 319239 w 881062"/>
              <a:gd name="connsiteY19" fmla="*/ 315718 h 316047"/>
              <a:gd name="connsiteX20" fmla="*/ 319236 w 881062"/>
              <a:gd name="connsiteY20" fmla="*/ 315705 h 316047"/>
              <a:gd name="connsiteX21" fmla="*/ 30795 w 881062"/>
              <a:gd name="connsiteY21" fmla="*/ 181522 h 316047"/>
              <a:gd name="connsiteX22" fmla="*/ 72618 w 881062"/>
              <a:gd name="connsiteY22" fmla="*/ 115703 h 316047"/>
              <a:gd name="connsiteX23" fmla="*/ 319230 w 881062"/>
              <a:gd name="connsiteY23" fmla="*/ 315681 h 316047"/>
              <a:gd name="connsiteX24" fmla="*/ 319204 w 881062"/>
              <a:gd name="connsiteY24" fmla="*/ 315579 h 316047"/>
              <a:gd name="connsiteX25" fmla="*/ 118629 w 881062"/>
              <a:gd name="connsiteY25" fmla="*/ 70321 h 316047"/>
              <a:gd name="connsiteX26" fmla="*/ 184766 w 881062"/>
              <a:gd name="connsiteY26" fmla="*/ 29486 h 316047"/>
              <a:gd name="connsiteX27" fmla="*/ 319187 w 881062"/>
              <a:gd name="connsiteY27" fmla="*/ 315512 h 316047"/>
              <a:gd name="connsiteX28" fmla="*/ 242439 w 881062"/>
              <a:gd name="connsiteY28" fmla="*/ 9408 h 316047"/>
              <a:gd name="connsiteX29" fmla="*/ 316992 w 881062"/>
              <a:gd name="connsiteY29" fmla="*/ 316 h 316047"/>
              <a:gd name="connsiteX30" fmla="*/ 450887 w 881062"/>
              <a:gd name="connsiteY30" fmla="*/ 0 h 316047"/>
              <a:gd name="connsiteX31" fmla="*/ 550067 w 881062"/>
              <a:gd name="connsiteY31" fmla="*/ 0 h 316047"/>
              <a:gd name="connsiteX32" fmla="*/ 422343 w 881062"/>
              <a:gd name="connsiteY32" fmla="*/ 158833 h 316047"/>
              <a:gd name="connsiteX33" fmla="*/ 550698 w 881062"/>
              <a:gd name="connsiteY33" fmla="*/ 315733 h 316047"/>
              <a:gd name="connsiteX34" fmla="*/ 454488 w 881062"/>
              <a:gd name="connsiteY34" fmla="*/ 315733 h 316047"/>
              <a:gd name="connsiteX35" fmla="*/ 340045 w 881062"/>
              <a:gd name="connsiteY35" fmla="*/ 192869 h 316047"/>
              <a:gd name="connsiteX36" fmla="*/ 340045 w 881062"/>
              <a:gd name="connsiteY36" fmla="*/ 122548 h 31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81062" h="316047">
                <a:moveTo>
                  <a:pt x="672615" y="316"/>
                </a:moveTo>
                <a:lnTo>
                  <a:pt x="881062" y="316"/>
                </a:lnTo>
                <a:lnTo>
                  <a:pt x="881062" y="71315"/>
                </a:lnTo>
                <a:lnTo>
                  <a:pt x="820105" y="71315"/>
                </a:lnTo>
                <a:lnTo>
                  <a:pt x="820105" y="316047"/>
                </a:lnTo>
                <a:lnTo>
                  <a:pt x="733572" y="316047"/>
                </a:lnTo>
                <a:lnTo>
                  <a:pt x="733572" y="71315"/>
                </a:lnTo>
                <a:lnTo>
                  <a:pt x="672615" y="71315"/>
                </a:lnTo>
                <a:close/>
                <a:moveTo>
                  <a:pt x="565331" y="316"/>
                </a:moveTo>
                <a:lnTo>
                  <a:pt x="651859" y="316"/>
                </a:lnTo>
                <a:lnTo>
                  <a:pt x="651859" y="315733"/>
                </a:lnTo>
                <a:lnTo>
                  <a:pt x="565331" y="315733"/>
                </a:lnTo>
                <a:close/>
                <a:moveTo>
                  <a:pt x="316992" y="316"/>
                </a:moveTo>
                <a:lnTo>
                  <a:pt x="319603" y="316"/>
                </a:lnTo>
                <a:lnTo>
                  <a:pt x="319289" y="315733"/>
                </a:lnTo>
                <a:lnTo>
                  <a:pt x="319243" y="315733"/>
                </a:lnTo>
                <a:lnTo>
                  <a:pt x="319243" y="315729"/>
                </a:lnTo>
                <a:lnTo>
                  <a:pt x="0" y="315729"/>
                </a:lnTo>
                <a:cubicBezTo>
                  <a:pt x="314" y="289122"/>
                  <a:pt x="3556" y="263191"/>
                  <a:pt x="10040" y="238565"/>
                </a:cubicBezTo>
                <a:lnTo>
                  <a:pt x="319239" y="315718"/>
                </a:lnTo>
                <a:lnTo>
                  <a:pt x="319236" y="315705"/>
                </a:lnTo>
                <a:lnTo>
                  <a:pt x="30795" y="181522"/>
                </a:lnTo>
                <a:cubicBezTo>
                  <a:pt x="41825" y="157842"/>
                  <a:pt x="56097" y="135780"/>
                  <a:pt x="72618" y="115703"/>
                </a:cubicBezTo>
                <a:lnTo>
                  <a:pt x="319230" y="315681"/>
                </a:lnTo>
                <a:lnTo>
                  <a:pt x="319204" y="315579"/>
                </a:lnTo>
                <a:lnTo>
                  <a:pt x="118629" y="70321"/>
                </a:lnTo>
                <a:cubicBezTo>
                  <a:pt x="138754" y="54114"/>
                  <a:pt x="160770" y="40518"/>
                  <a:pt x="184766" y="29486"/>
                </a:cubicBezTo>
                <a:lnTo>
                  <a:pt x="319187" y="315512"/>
                </a:lnTo>
                <a:lnTo>
                  <a:pt x="242439" y="9408"/>
                </a:lnTo>
                <a:cubicBezTo>
                  <a:pt x="266435" y="3556"/>
                  <a:pt x="291376" y="316"/>
                  <a:pt x="316992" y="316"/>
                </a:cubicBezTo>
                <a:close/>
                <a:moveTo>
                  <a:pt x="450887" y="0"/>
                </a:moveTo>
                <a:lnTo>
                  <a:pt x="550067" y="0"/>
                </a:lnTo>
                <a:lnTo>
                  <a:pt x="422343" y="158833"/>
                </a:lnTo>
                <a:lnTo>
                  <a:pt x="550698" y="315733"/>
                </a:lnTo>
                <a:lnTo>
                  <a:pt x="454488" y="315733"/>
                </a:lnTo>
                <a:lnTo>
                  <a:pt x="340045" y="192869"/>
                </a:lnTo>
                <a:lnTo>
                  <a:pt x="340045" y="12254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non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385470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>
                <a:solidFill>
                  <a:schemeClr val="bg1"/>
                </a:solidFill>
              </a:rPr>
              <a:t>Agenda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5244B92-11CA-AA31-8AB9-45C253E1FCD6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2178F17-D259-CFA4-628D-049EBD28B82E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27EC8CEF-7F13-B3B5-1CA9-5784DB43CE28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008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1"/>
            <a:ext cx="210026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299"/>
            <a:ext cx="1728788" cy="1008063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Content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62E724-8D8E-017B-D237-54AB651DA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A1E83E6-0784-7D15-05B6-ECA93ACB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C24C96CE-57C8-4893-BBB9-11D750138B37}" type="datetime3">
              <a:rPr lang="de-DE" smtClean="0"/>
              <a:t>23/05/25</a:t>
            </a:fld>
            <a:endParaRPr lang="en-US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4CFC666-FAD5-95CE-AB04-8312C38E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E88CBA03-8F50-B545-A32B-4EB8051F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uppieren 8">
            <a:extLst>
              <a:ext uri="{FF2B5EF4-FFF2-40B4-BE49-F238E27FC236}">
                <a16:creationId xmlns:a16="http://schemas.microsoft.com/office/drawing/2014/main" id="{4F193AEC-6C33-5D16-E8BD-11008ABD0D26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</p:grpSpPr>
        <p:sp>
          <p:nvSpPr>
            <p:cNvPr id="12" name="Freihandform: Form 9">
              <a:extLst>
                <a:ext uri="{FF2B5EF4-FFF2-40B4-BE49-F238E27FC236}">
                  <a16:creationId xmlns:a16="http://schemas.microsoft.com/office/drawing/2014/main" id="{BA3CA40A-7851-2B35-5B5A-35D208E18409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ihandform: Form 10">
              <a:extLst>
                <a:ext uri="{FF2B5EF4-FFF2-40B4-BE49-F238E27FC236}">
                  <a16:creationId xmlns:a16="http://schemas.microsoft.com/office/drawing/2014/main" id="{E7EC9A8E-93DF-7D38-89A8-78C0093850F3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07919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0"/>
            <a:ext cx="210026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300"/>
            <a:ext cx="1728788" cy="1008063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Content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C2C08001-0F3C-B494-75F8-9E71BBFF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B3806E2C-1A14-4752-B806-D0148094636C}" type="datetime3">
              <a:rPr lang="de-DE" smtClean="0"/>
              <a:t>23/05/25</a:t>
            </a:fld>
            <a:endParaRPr lang="en-US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B6259812-E65C-E700-2748-83B9B6FC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09484FD1-E4AD-217E-F687-4A210DD2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uppieren 8">
            <a:extLst>
              <a:ext uri="{FF2B5EF4-FFF2-40B4-BE49-F238E27FC236}">
                <a16:creationId xmlns:a16="http://schemas.microsoft.com/office/drawing/2014/main" id="{76DED8B8-EFA6-718F-9119-0912343D0EB1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  <a:solidFill>
            <a:schemeClr val="bg1"/>
          </a:solidFill>
        </p:grpSpPr>
        <p:sp>
          <p:nvSpPr>
            <p:cNvPr id="5" name="Freihandform: Form 9">
              <a:extLst>
                <a:ext uri="{FF2B5EF4-FFF2-40B4-BE49-F238E27FC236}">
                  <a16:creationId xmlns:a16="http://schemas.microsoft.com/office/drawing/2014/main" id="{234776EF-E104-BAD6-7E97-FEE9CFC66A6D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ihandform: Form 10">
              <a:extLst>
                <a:ext uri="{FF2B5EF4-FFF2-40B4-BE49-F238E27FC236}">
                  <a16:creationId xmlns:a16="http://schemas.microsoft.com/office/drawing/2014/main" id="{AB56C35B-7BF5-A86F-9241-BB993C9B0B83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158AFF2-074B-D1FB-1C41-F829102F4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9970532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0"/>
            <a:ext cx="210026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299"/>
            <a:ext cx="1728788" cy="1008063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Content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9BE5E7D9-65C6-9061-D956-2409B92B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C289A96B-13AD-4125-8DCC-36C3A6BB8F6C}" type="datetime3">
              <a:rPr lang="de-DE" smtClean="0"/>
              <a:t>23/05/25</a:t>
            </a:fld>
            <a:endParaRPr lang="en-US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AE2B0FA-73E6-CDD3-8A4F-6051AF03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3FB7E51-B660-A4E3-16CE-5C9FC11B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uppieren 8">
            <a:extLst>
              <a:ext uri="{FF2B5EF4-FFF2-40B4-BE49-F238E27FC236}">
                <a16:creationId xmlns:a16="http://schemas.microsoft.com/office/drawing/2014/main" id="{59902170-140E-DD1B-0ABE-04793B9D1C0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</p:grpSpPr>
        <p:sp>
          <p:nvSpPr>
            <p:cNvPr id="13" name="Freihandform: Form 9">
              <a:extLst>
                <a:ext uri="{FF2B5EF4-FFF2-40B4-BE49-F238E27FC236}">
                  <a16:creationId xmlns:a16="http://schemas.microsoft.com/office/drawing/2014/main" id="{C5FE5ADF-144A-6881-EE4F-B970B5A2EAE1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ihandform: Form 10">
              <a:extLst>
                <a:ext uri="{FF2B5EF4-FFF2-40B4-BE49-F238E27FC236}">
                  <a16:creationId xmlns:a16="http://schemas.microsoft.com/office/drawing/2014/main" id="{A0DD601B-ADFA-837B-6B1A-5F76F3B3FCB5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D1336DF-F71A-7856-88D0-0CE77A6C8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1573962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AC8670-2373-ACE7-1748-0B4F79D1DCA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68907"/>
            <a:ext cx="11449050" cy="10074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Add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615B8-B68C-BFF2-C357-D019188813E1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592262"/>
            <a:ext cx="11449050" cy="46815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6"/>
            <a:r>
              <a:rPr lang="en-US"/>
              <a:t>Eighth level</a:t>
            </a:r>
          </a:p>
          <a:p>
            <a:pPr lvl="7"/>
            <a:r>
              <a:rPr lang="en-US"/>
              <a:t>Ninth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10645A-C6A4-0669-9312-4601E1886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100263" y="6273800"/>
            <a:ext cx="4571801" cy="584200"/>
          </a:xfrm>
          <a:prstGeom prst="rect">
            <a:avLst/>
          </a:prstGeom>
        </p:spPr>
        <p:txBody>
          <a:bodyPr vert="horz" lIns="0" tIns="36000" rIns="0" bIns="0" rtlCol="0" anchor="ctr">
            <a:noAutofit/>
          </a:bodyPr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noProof="1"/>
              <a:t>Marco Schneider - </a:t>
            </a:r>
            <a:r>
              <a:rPr lang="en-US"/>
              <a:t>HubLink: Leveraging Language Models for Enhanced Scholarly Information Retrieval on Research Knowledge Graphs</a:t>
            </a:r>
          </a:p>
          <a:p>
            <a:endParaRPr lang="en-US" noProof="1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5839F2-D397-6E48-3A61-2C5024B4E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371475" y="6273800"/>
            <a:ext cx="575953" cy="584200"/>
          </a:xfrm>
          <a:prstGeom prst="rect">
            <a:avLst/>
          </a:prstGeom>
        </p:spPr>
        <p:txBody>
          <a:bodyPr vert="horz" lIns="0" tIns="36000" rIns="0" bIns="0" rtlCol="0" anchor="ctr">
            <a:noAutofit/>
          </a:bodyPr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fld id="{776FC98F-84AD-404B-BCCB-49E092AA6DE0}" type="slidenum">
              <a:rPr lang="en-US" noProof="1" smtClean="0"/>
              <a:pPr/>
              <a:t>‹#›</a:t>
            </a:fld>
            <a:endParaRPr lang="en-US" noProof="1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90F709B-A2DC-57A5-E7E6-8518482A8044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1140463" y="6437457"/>
            <a:ext cx="689586" cy="247362"/>
            <a:chOff x="11189494" y="381000"/>
            <a:chExt cx="621506" cy="22294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5EBFDC3C-E9B5-878F-6873-AAF6A36E7689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6035EDC6-B9F4-55AD-87D2-DD2E60B1592D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50F823-CF9B-29C2-AD0C-587133135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7428" y="6273800"/>
            <a:ext cx="1152835" cy="584200"/>
          </a:xfrm>
          <a:prstGeom prst="rect">
            <a:avLst/>
          </a:prstGeom>
        </p:spPr>
        <p:txBody>
          <a:bodyPr vert="horz" lIns="0" tIns="36000" rIns="0" bIns="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fld id="{5064DB54-FA29-4684-9D1D-BB722F2D0FC9}" type="datetime3">
              <a:rPr lang="de-DE" noProof="1" smtClean="0"/>
              <a:t>23/05/25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3452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49" r:id="rId2"/>
    <p:sldLayoutId id="2147483650" r:id="rId3"/>
    <p:sldLayoutId id="2147483651" r:id="rId4"/>
    <p:sldLayoutId id="2147483652" r:id="rId5"/>
    <p:sldLayoutId id="2147483694" r:id="rId6"/>
    <p:sldLayoutId id="2147483653" r:id="rId7"/>
    <p:sldLayoutId id="2147483654" r:id="rId8"/>
    <p:sldLayoutId id="2147483655" r:id="rId9"/>
    <p:sldLayoutId id="2147483656" r:id="rId10"/>
    <p:sldLayoutId id="2147483695" r:id="rId11"/>
    <p:sldLayoutId id="2147483657" r:id="rId12"/>
    <p:sldLayoutId id="2147483696" r:id="rId13"/>
    <p:sldLayoutId id="2147483658" r:id="rId14"/>
    <p:sldLayoutId id="2147483659" r:id="rId15"/>
    <p:sldLayoutId id="2147483660" r:id="rId16"/>
    <p:sldLayoutId id="2147483661" r:id="rId17"/>
    <p:sldLayoutId id="2147483697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83" r:id="rId40"/>
    <p:sldLayoutId id="2147483684" r:id="rId41"/>
    <p:sldLayoutId id="2147483685" r:id="rId42"/>
    <p:sldLayoutId id="2147483686" r:id="rId43"/>
    <p:sldLayoutId id="2147483687" r:id="rId44"/>
    <p:sldLayoutId id="2147483688" r:id="rId45"/>
    <p:sldLayoutId id="2147483689" r:id="rId46"/>
    <p:sldLayoutId id="2147483690" r:id="rId47"/>
    <p:sldLayoutId id="2147483691" r:id="rId48"/>
    <p:sldLayoutId id="2147483692" r:id="rId49"/>
  </p:sldLayoutIdLst>
  <p:transition>
    <p:fade/>
  </p:transition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27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27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pos="1323" userDrawn="1">
          <p15:clr>
            <a:srgbClr val="F26B43"/>
          </p15:clr>
        </p15:guide>
        <p15:guide id="5" pos="1459" userDrawn="1">
          <p15:clr>
            <a:srgbClr val="F26B43"/>
          </p15:clr>
        </p15:guide>
        <p15:guide id="6" pos="2547" userDrawn="1">
          <p15:clr>
            <a:srgbClr val="F26B43"/>
          </p15:clr>
        </p15:guide>
        <p15:guide id="7" pos="2683" userDrawn="1">
          <p15:clr>
            <a:srgbClr val="F26B43"/>
          </p15:clr>
        </p15:guide>
        <p15:guide id="8" pos="3772" userDrawn="1">
          <p15:clr>
            <a:srgbClr val="F26B43"/>
          </p15:clr>
        </p15:guide>
        <p15:guide id="9" pos="3908" userDrawn="1">
          <p15:clr>
            <a:srgbClr val="F26B43"/>
          </p15:clr>
        </p15:guide>
        <p15:guide id="10" pos="4997" userDrawn="1">
          <p15:clr>
            <a:srgbClr val="F26B43"/>
          </p15:clr>
        </p15:guide>
        <p15:guide id="11" pos="5133" userDrawn="1">
          <p15:clr>
            <a:srgbClr val="F26B43"/>
          </p15:clr>
        </p15:guide>
        <p15:guide id="12" pos="6221" userDrawn="1">
          <p15:clr>
            <a:srgbClr val="F26B43"/>
          </p15:clr>
        </p15:guide>
        <p15:guide id="13" pos="6357" userDrawn="1">
          <p15:clr>
            <a:srgbClr val="F26B43"/>
          </p15:clr>
        </p15:guide>
        <p15:guide id="14" pos="1935" userDrawn="1">
          <p15:clr>
            <a:srgbClr val="5ACBF0"/>
          </p15:clr>
        </p15:guide>
        <p15:guide id="15" pos="2071" userDrawn="1">
          <p15:clr>
            <a:srgbClr val="5ACBF0"/>
          </p15:clr>
        </p15:guide>
        <p15:guide id="16" pos="5609" userDrawn="1">
          <p15:clr>
            <a:srgbClr val="5ACBF0"/>
          </p15:clr>
        </p15:guide>
        <p15:guide id="17" pos="5745" userDrawn="1">
          <p15:clr>
            <a:srgbClr val="5ACBF0"/>
          </p15:clr>
        </p15:guide>
        <p15:guide id="18" orient="horz" pos="867" userDrawn="1">
          <p15:clr>
            <a:srgbClr val="F26B43"/>
          </p15:clr>
        </p15:guide>
        <p15:guide id="19" orient="horz" pos="1003" userDrawn="1">
          <p15:clr>
            <a:srgbClr val="F26B43"/>
          </p15:clr>
        </p15:guide>
        <p15:guide id="20" orient="horz" pos="1638" userDrawn="1">
          <p15:clr>
            <a:srgbClr val="F26B43"/>
          </p15:clr>
        </p15:guide>
        <p15:guide id="21" orient="horz" pos="1774" userDrawn="1">
          <p15:clr>
            <a:srgbClr val="F26B43"/>
          </p15:clr>
        </p15:guide>
        <p15:guide id="22" orient="horz" pos="2409" userDrawn="1">
          <p15:clr>
            <a:srgbClr val="F26B43"/>
          </p15:clr>
        </p15:guide>
        <p15:guide id="23" orient="horz" pos="2546" userDrawn="1">
          <p15:clr>
            <a:srgbClr val="F26B43"/>
          </p15:clr>
        </p15:guide>
        <p15:guide id="24" orient="horz" pos="3181" userDrawn="1">
          <p15:clr>
            <a:srgbClr val="F26B43"/>
          </p15:clr>
        </p15:guide>
        <p15:guide id="25" orient="horz" pos="3317" userDrawn="1">
          <p15:clr>
            <a:srgbClr val="F26B43"/>
          </p15:clr>
        </p15:guide>
        <p15:guide id="2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MIS.2023.3332242" TargetMode="External"/><Relationship Id="rId2" Type="http://schemas.openxmlformats.org/officeDocument/2006/relationships/hyperlink" Target="https://www.proquest.com/docview/3143985996/abstract/3893F0C5845D4D1DPQ/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i.org/10.1186/s40537-022-00631-1" TargetMode="External"/><Relationship Id="rId5" Type="http://schemas.openxmlformats.org/officeDocument/2006/relationships/hyperlink" Target="https://doi.org/10.1002/widm.1389" TargetMode="External"/><Relationship Id="rId4" Type="http://schemas.openxmlformats.org/officeDocument/2006/relationships/hyperlink" Target="https://doi.org/10.1145/3227609.3227689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653/v1/N19-1423" TargetMode="External"/><Relationship Id="rId2" Type="http://schemas.openxmlformats.org/officeDocument/2006/relationships/hyperlink" Target="https://doi.org/10.48550/arXiv.2006.01527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i.org/10.48550/ARXIV.2311.09841" TargetMode="External"/><Relationship Id="rId5" Type="http://schemas.openxmlformats.org/officeDocument/2006/relationships/hyperlink" Target="https://openreview.net/forum?id=JzL0qm3YA8" TargetMode="External"/><Relationship Id="rId4" Type="http://schemas.openxmlformats.org/officeDocument/2006/relationships/hyperlink" Target="https://doi.org/10.48550/arXiv.1910.10683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iopen.2022.12.003" TargetMode="External"/><Relationship Id="rId2" Type="http://schemas.openxmlformats.org/officeDocument/2006/relationships/hyperlink" Target="http://arxiv.org/abs/2305.09645" TargetMode="Externa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2308.09729" TargetMode="External"/><Relationship Id="rId2" Type="http://schemas.openxmlformats.org/officeDocument/2006/relationships/hyperlink" Target="https://doi.org/10.48550/arXiv.2405.13873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i.org/10.48550/arXiv.2305.1241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44C94D-2425-281C-A5D2-493CC2F18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368300"/>
            <a:ext cx="5616575" cy="2772668"/>
          </a:xfrm>
        </p:spPr>
        <p:txBody>
          <a:bodyPr/>
          <a:lstStyle/>
          <a:p>
            <a:r>
              <a:rPr lang="en-US" sz="3600" noProof="0"/>
              <a:t>HubLink: Leveraging Language Models for Enhanced Scholarly Information Retrieval on Research Knowledge Graphs</a:t>
            </a:r>
            <a:br>
              <a:rPr lang="en-US" sz="3600" noProof="0"/>
            </a:br>
            <a:br>
              <a:rPr lang="en-US" sz="3600" noProof="0"/>
            </a:br>
            <a:endParaRPr lang="en-US" sz="3600" noProof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BA4D1E5-CF5A-A7DE-A702-8F1FB7175E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/>
              <a:t>Master Thesis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6E29EB-E8B5-3F07-E083-1BF7679DA1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10" name="Picture 9" descr="A robot pointing at a glowing sphere&#10;&#10;Description automatically generated">
            <a:extLst>
              <a:ext uri="{FF2B5EF4-FFF2-40B4-BE49-F238E27FC236}">
                <a16:creationId xmlns:a16="http://schemas.microsoft.com/office/drawing/2014/main" id="{A2699425-9614-BA0E-073A-F4AA10A0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8" r="16723"/>
          <a:stretch/>
        </p:blipFill>
        <p:spPr>
          <a:xfrm>
            <a:off x="5988050" y="-3926"/>
            <a:ext cx="4103688" cy="6865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420B8F-7A9B-70B2-6004-A22443B5B70E}"/>
              </a:ext>
            </a:extLst>
          </p:cNvPr>
          <p:cNvSpPr txBox="1"/>
          <p:nvPr/>
        </p:nvSpPr>
        <p:spPr bwMode="gray">
          <a:xfrm>
            <a:off x="371475" y="6381328"/>
            <a:ext cx="4103688" cy="15121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0" noProof="0">
                <a:solidFill>
                  <a:schemeClr val="bg1"/>
                </a:solidFill>
              </a:rPr>
              <a:t>supervised by Angelika Kaplan &amp; Jan Keim</a:t>
            </a:r>
            <a:endParaRPr lang="en-US" sz="1400" noProof="0">
              <a:solidFill>
                <a:schemeClr val="bg1"/>
              </a:solidFill>
            </a:endParaRPr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B75466BD-84F2-4B5C-5EFB-F67D4FD20C79}"/>
              </a:ext>
            </a:extLst>
          </p:cNvPr>
          <p:cNvSpPr txBox="1">
            <a:spLocks/>
          </p:cNvSpPr>
          <p:nvPr/>
        </p:nvSpPr>
        <p:spPr bwMode="gray">
          <a:xfrm>
            <a:off x="407368" y="3245322"/>
            <a:ext cx="3528392" cy="289595"/>
          </a:xfrm>
          <a:prstGeom prst="rect">
            <a:avLst/>
          </a:prstGeom>
        </p:spPr>
        <p:txBody>
          <a:bodyPr vert="horz" lIns="0" tIns="0" rIns="3600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+mj-lt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+mj-lt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0"/>
              <a:t>by Marco Schneider</a:t>
            </a:r>
          </a:p>
        </p:txBody>
      </p:sp>
    </p:spTree>
    <p:extLst>
      <p:ext uri="{BB962C8B-B14F-4D97-AF65-F5344CB8AC3E}">
        <p14:creationId xmlns:p14="http://schemas.microsoft.com/office/powerpoint/2010/main" val="8510103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BA7E602C-BEAF-446B-DCB0-8B53160CE248}"/>
              </a:ext>
            </a:extLst>
          </p:cNvPr>
          <p:cNvSpPr/>
          <p:nvPr/>
        </p:nvSpPr>
        <p:spPr bwMode="gray">
          <a:xfrm>
            <a:off x="6816080" y="548680"/>
            <a:ext cx="4896544" cy="5112568"/>
          </a:xfrm>
          <a:prstGeom prst="roundRect">
            <a:avLst>
              <a:gd name="adj" fmla="val 3783"/>
            </a:avLst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noProof="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7E66ED9-D281-8F7C-AD9A-69D38D42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HubLink</a:t>
            </a:r>
            <a:br>
              <a:rPr lang="en-US" noProof="0"/>
            </a:br>
            <a:r>
              <a:rPr lang="en-US" noProof="0"/>
              <a:t>Concept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BFB61-B477-FB98-83CF-581785220496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C20DC8C-422E-4461-B379-B3A1BB987C1F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98717-ABD7-E190-83E3-5B9FEDB15CC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571800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D62C-FCB5-00C6-E489-8B3C3E2CF73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498284D0-32DE-D340-A2CF-762FA01B399D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/>
        <p:txBody>
          <a:bodyPr/>
          <a:lstStyle/>
          <a:p>
            <a:endParaRPr lang="en-US" noProof="0"/>
          </a:p>
        </p:txBody>
      </p:sp>
      <p:grpSp>
        <p:nvGrpSpPr>
          <p:cNvPr id="24" name="Gruppieren 34">
            <a:extLst>
              <a:ext uri="{FF2B5EF4-FFF2-40B4-BE49-F238E27FC236}">
                <a16:creationId xmlns:a16="http://schemas.microsoft.com/office/drawing/2014/main" id="{0AE3239F-96B9-DDCC-FEB8-D4D024DEA80B}"/>
              </a:ext>
            </a:extLst>
          </p:cNvPr>
          <p:cNvGrpSpPr>
            <a:grpSpLocks/>
          </p:cNvGrpSpPr>
          <p:nvPr/>
        </p:nvGrpSpPr>
        <p:grpSpPr bwMode="gray">
          <a:xfrm>
            <a:off x="11171107" y="6437457"/>
            <a:ext cx="658942" cy="236370"/>
            <a:chOff x="11189494" y="381000"/>
            <a:chExt cx="621506" cy="222941"/>
          </a:xfrm>
        </p:grpSpPr>
        <p:sp>
          <p:nvSpPr>
            <p:cNvPr id="25" name="Freihandform: Form 35">
              <a:extLst>
                <a:ext uri="{FF2B5EF4-FFF2-40B4-BE49-F238E27FC236}">
                  <a16:creationId xmlns:a16="http://schemas.microsoft.com/office/drawing/2014/main" id="{54E90880-5439-B19A-1DA8-91E64FDFED01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6" name="Freihandform: Form 36">
              <a:extLst>
                <a:ext uri="{FF2B5EF4-FFF2-40B4-BE49-F238E27FC236}">
                  <a16:creationId xmlns:a16="http://schemas.microsoft.com/office/drawing/2014/main" id="{E9992984-94A2-D270-5A71-845C11590AF5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1DC8060-7AE2-7982-ADFE-D1A88A6A845A}"/>
              </a:ext>
            </a:extLst>
          </p:cNvPr>
          <p:cNvSpPr/>
          <p:nvPr/>
        </p:nvSpPr>
        <p:spPr>
          <a:xfrm>
            <a:off x="7256907" y="2644669"/>
            <a:ext cx="300251" cy="29342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347421-E097-E641-D987-C19FAF61CC75}"/>
              </a:ext>
            </a:extLst>
          </p:cNvPr>
          <p:cNvSpPr/>
          <p:nvPr/>
        </p:nvSpPr>
        <p:spPr>
          <a:xfrm>
            <a:off x="7646883" y="1708565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A8762-9080-187B-41E2-A7299AE4C7C3}"/>
              </a:ext>
            </a:extLst>
          </p:cNvPr>
          <p:cNvSpPr/>
          <p:nvPr/>
        </p:nvSpPr>
        <p:spPr>
          <a:xfrm>
            <a:off x="8558697" y="3327876"/>
            <a:ext cx="300251" cy="29342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3990F5-94B9-E42D-49F3-50B3FC438BDE}"/>
              </a:ext>
            </a:extLst>
          </p:cNvPr>
          <p:cNvSpPr/>
          <p:nvPr/>
        </p:nvSpPr>
        <p:spPr>
          <a:xfrm>
            <a:off x="9113075" y="2109134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1EC0AB-6F28-6A6D-637F-21803B48DF96}"/>
              </a:ext>
            </a:extLst>
          </p:cNvPr>
          <p:cNvSpPr/>
          <p:nvPr/>
        </p:nvSpPr>
        <p:spPr>
          <a:xfrm>
            <a:off x="7256907" y="3659623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5523D7-71E0-7B9F-7254-631964A0A5CD}"/>
              </a:ext>
            </a:extLst>
          </p:cNvPr>
          <p:cNvSpPr/>
          <p:nvPr/>
        </p:nvSpPr>
        <p:spPr>
          <a:xfrm>
            <a:off x="9517450" y="3801710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75F1A1-4D49-ECBF-3154-506E606762BF}"/>
              </a:ext>
            </a:extLst>
          </p:cNvPr>
          <p:cNvSpPr/>
          <p:nvPr/>
        </p:nvSpPr>
        <p:spPr>
          <a:xfrm>
            <a:off x="8452542" y="4200767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AD884F-503D-FE21-5506-1D007CFD12AB}"/>
              </a:ext>
            </a:extLst>
          </p:cNvPr>
          <p:cNvSpPr/>
          <p:nvPr/>
        </p:nvSpPr>
        <p:spPr>
          <a:xfrm>
            <a:off x="7529974" y="766439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B6CDB4-B71F-F7E5-F1D1-8EF96E3717F7}"/>
              </a:ext>
            </a:extLst>
          </p:cNvPr>
          <p:cNvSpPr/>
          <p:nvPr/>
        </p:nvSpPr>
        <p:spPr>
          <a:xfrm>
            <a:off x="9023975" y="1132501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F14D27-B336-025E-D5B4-4DED21404D62}"/>
              </a:ext>
            </a:extLst>
          </p:cNvPr>
          <p:cNvSpPr/>
          <p:nvPr/>
        </p:nvSpPr>
        <p:spPr>
          <a:xfrm>
            <a:off x="10037202" y="1517610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FBFBF6-9DC1-8D70-574B-CC89D7A9F88A}"/>
              </a:ext>
            </a:extLst>
          </p:cNvPr>
          <p:cNvSpPr/>
          <p:nvPr/>
        </p:nvSpPr>
        <p:spPr>
          <a:xfrm>
            <a:off x="10487579" y="4216183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3A82C2-0847-F9F9-2A38-A318E852EFCC}"/>
              </a:ext>
            </a:extLst>
          </p:cNvPr>
          <p:cNvSpPr/>
          <p:nvPr/>
        </p:nvSpPr>
        <p:spPr>
          <a:xfrm>
            <a:off x="10487579" y="4885252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CB95E1-D93D-6739-4AF3-1580F9ACB462}"/>
              </a:ext>
            </a:extLst>
          </p:cNvPr>
          <p:cNvSpPr/>
          <p:nvPr/>
        </p:nvSpPr>
        <p:spPr>
          <a:xfrm>
            <a:off x="7988716" y="5031965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B83C2D-0051-63AF-C628-4BBBFB190DB0}"/>
              </a:ext>
            </a:extLst>
          </p:cNvPr>
          <p:cNvCxnSpPr>
            <a:cxnSpLocks/>
          </p:cNvCxnSpPr>
          <p:nvPr/>
        </p:nvCxnSpPr>
        <p:spPr>
          <a:xfrm flipV="1">
            <a:off x="7446163" y="2007974"/>
            <a:ext cx="285345" cy="651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01A665-FB12-A783-254B-3982E6ED00E9}"/>
              </a:ext>
            </a:extLst>
          </p:cNvPr>
          <p:cNvCxnSpPr>
            <a:cxnSpLocks/>
          </p:cNvCxnSpPr>
          <p:nvPr/>
        </p:nvCxnSpPr>
        <p:spPr>
          <a:xfrm flipV="1">
            <a:off x="7546682" y="2309531"/>
            <a:ext cx="1556426" cy="444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C60693-9EF9-E8E1-D9AF-BCA5AF51B485}"/>
              </a:ext>
            </a:extLst>
          </p:cNvPr>
          <p:cNvCxnSpPr>
            <a:cxnSpLocks/>
            <a:endCxn id="10" idx="6"/>
          </p:cNvCxnSpPr>
          <p:nvPr/>
        </p:nvCxnSpPr>
        <p:spPr>
          <a:xfrm flipH="1">
            <a:off x="7557158" y="3529998"/>
            <a:ext cx="1004748" cy="276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87FF09-E9AB-BFEA-2BD9-0B16FBBC2155}"/>
              </a:ext>
            </a:extLst>
          </p:cNvPr>
          <p:cNvCxnSpPr>
            <a:cxnSpLocks/>
          </p:cNvCxnSpPr>
          <p:nvPr/>
        </p:nvCxnSpPr>
        <p:spPr>
          <a:xfrm>
            <a:off x="8852418" y="3525235"/>
            <a:ext cx="678656" cy="342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DE5C9A-768B-F8BA-73FF-509B9832B22C}"/>
              </a:ext>
            </a:extLst>
          </p:cNvPr>
          <p:cNvCxnSpPr>
            <a:cxnSpLocks/>
          </p:cNvCxnSpPr>
          <p:nvPr/>
        </p:nvCxnSpPr>
        <p:spPr>
          <a:xfrm flipH="1">
            <a:off x="8609531" y="3613342"/>
            <a:ext cx="83343" cy="576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370842-2D40-21E4-6233-1EEE8F52D021}"/>
              </a:ext>
            </a:extLst>
          </p:cNvPr>
          <p:cNvCxnSpPr>
            <a:cxnSpLocks/>
          </p:cNvCxnSpPr>
          <p:nvPr/>
        </p:nvCxnSpPr>
        <p:spPr>
          <a:xfrm flipV="1">
            <a:off x="9384039" y="1740968"/>
            <a:ext cx="660190" cy="4249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49AEE8-2B8B-6D06-14D0-CFDF662BFFF3}"/>
              </a:ext>
            </a:extLst>
          </p:cNvPr>
          <p:cNvCxnSpPr>
            <a:cxnSpLocks/>
          </p:cNvCxnSpPr>
          <p:nvPr/>
        </p:nvCxnSpPr>
        <p:spPr>
          <a:xfrm>
            <a:off x="9821587" y="3996723"/>
            <a:ext cx="673894" cy="283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DB0503-A2DE-7E46-D231-2E658AE8BC98}"/>
              </a:ext>
            </a:extLst>
          </p:cNvPr>
          <p:cNvCxnSpPr>
            <a:cxnSpLocks/>
          </p:cNvCxnSpPr>
          <p:nvPr/>
        </p:nvCxnSpPr>
        <p:spPr>
          <a:xfrm>
            <a:off x="9764437" y="4080067"/>
            <a:ext cx="762000" cy="847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064419-55D3-8B20-C7DD-757B35F641FF}"/>
              </a:ext>
            </a:extLst>
          </p:cNvPr>
          <p:cNvCxnSpPr>
            <a:cxnSpLocks/>
          </p:cNvCxnSpPr>
          <p:nvPr/>
        </p:nvCxnSpPr>
        <p:spPr>
          <a:xfrm flipH="1">
            <a:off x="8211862" y="4487260"/>
            <a:ext cx="304800" cy="5476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A8CC14-8119-12B4-9E21-578C9D5291F0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7947134" y="1344041"/>
            <a:ext cx="1076841" cy="511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84232B-0B84-CC6B-7CEC-1421D18FD602}"/>
              </a:ext>
            </a:extLst>
          </p:cNvPr>
          <p:cNvCxnSpPr>
            <a:cxnSpLocks/>
          </p:cNvCxnSpPr>
          <p:nvPr/>
        </p:nvCxnSpPr>
        <p:spPr>
          <a:xfrm flipH="1" flipV="1">
            <a:off x="7715295" y="1070876"/>
            <a:ext cx="48638" cy="638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6BA590-29E0-2748-EE8B-D728559808C6}"/>
              </a:ext>
            </a:extLst>
          </p:cNvPr>
          <p:cNvCxnSpPr>
            <a:cxnSpLocks/>
            <a:stCxn id="2" idx="4"/>
            <a:endCxn id="10" idx="0"/>
          </p:cNvCxnSpPr>
          <p:nvPr/>
        </p:nvCxnSpPr>
        <p:spPr>
          <a:xfrm>
            <a:off x="7407033" y="2938096"/>
            <a:ext cx="0" cy="721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88F90A1F-B0A7-C8B5-E39C-53235CDEBC28}"/>
              </a:ext>
            </a:extLst>
          </p:cNvPr>
          <p:cNvSpPr/>
          <p:nvPr/>
        </p:nvSpPr>
        <p:spPr>
          <a:xfrm>
            <a:off x="9448075" y="3028178"/>
            <a:ext cx="300251" cy="29342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4C2BAF-B663-786A-D179-B755564644E6}"/>
              </a:ext>
            </a:extLst>
          </p:cNvPr>
          <p:cNvCxnSpPr>
            <a:cxnSpLocks/>
          </p:cNvCxnSpPr>
          <p:nvPr/>
        </p:nvCxnSpPr>
        <p:spPr>
          <a:xfrm flipH="1" flipV="1">
            <a:off x="9327127" y="2416334"/>
            <a:ext cx="223857" cy="633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A3D52284-4070-665B-D5BD-C9311B64BA27}"/>
              </a:ext>
            </a:extLst>
          </p:cNvPr>
          <p:cNvSpPr/>
          <p:nvPr/>
        </p:nvSpPr>
        <p:spPr>
          <a:xfrm>
            <a:off x="10337453" y="2720183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8FF773F-BBC2-C7A7-A386-98358D043431}"/>
              </a:ext>
            </a:extLst>
          </p:cNvPr>
          <p:cNvSpPr/>
          <p:nvPr/>
        </p:nvSpPr>
        <p:spPr>
          <a:xfrm>
            <a:off x="10494642" y="1972183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18A6244-1F6F-F2C5-004C-9D255B0620E3}"/>
              </a:ext>
            </a:extLst>
          </p:cNvPr>
          <p:cNvSpPr/>
          <p:nvPr/>
        </p:nvSpPr>
        <p:spPr>
          <a:xfrm>
            <a:off x="10769868" y="3428717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39E1DC-31F7-0E7E-07A1-4C71450533C6}"/>
              </a:ext>
            </a:extLst>
          </p:cNvPr>
          <p:cNvCxnSpPr>
            <a:cxnSpLocks/>
          </p:cNvCxnSpPr>
          <p:nvPr/>
        </p:nvCxnSpPr>
        <p:spPr>
          <a:xfrm flipV="1">
            <a:off x="10518503" y="2279743"/>
            <a:ext cx="91060" cy="447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D421E3D-0101-9EEB-1915-D5FD511EA79F}"/>
              </a:ext>
            </a:extLst>
          </p:cNvPr>
          <p:cNvCxnSpPr>
            <a:cxnSpLocks/>
          </p:cNvCxnSpPr>
          <p:nvPr/>
        </p:nvCxnSpPr>
        <p:spPr>
          <a:xfrm>
            <a:off x="10571621" y="3015816"/>
            <a:ext cx="258005" cy="436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12C21B2-613E-5A11-AA4F-E17B3EF0CC1F}"/>
              </a:ext>
            </a:extLst>
          </p:cNvPr>
          <p:cNvCxnSpPr>
            <a:cxnSpLocks/>
          </p:cNvCxnSpPr>
          <p:nvPr/>
        </p:nvCxnSpPr>
        <p:spPr>
          <a:xfrm flipV="1">
            <a:off x="9721722" y="2924755"/>
            <a:ext cx="599483" cy="185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EA4AF12F-2C79-33FB-C6DA-1DC0242AC40D}"/>
              </a:ext>
            </a:extLst>
          </p:cNvPr>
          <p:cNvSpPr/>
          <p:nvPr/>
        </p:nvSpPr>
        <p:spPr bwMode="gray">
          <a:xfrm>
            <a:off x="7148448" y="646557"/>
            <a:ext cx="3508871" cy="3604342"/>
          </a:xfrm>
          <a:custGeom>
            <a:avLst/>
            <a:gdLst>
              <a:gd name="connsiteX0" fmla="*/ 0 w 1616649"/>
              <a:gd name="connsiteY0" fmla="*/ 918283 h 1836565"/>
              <a:gd name="connsiteX1" fmla="*/ 808325 w 1616649"/>
              <a:gd name="connsiteY1" fmla="*/ 0 h 1836565"/>
              <a:gd name="connsiteX2" fmla="*/ 1616650 w 1616649"/>
              <a:gd name="connsiteY2" fmla="*/ 918283 h 1836565"/>
              <a:gd name="connsiteX3" fmla="*/ 808325 w 1616649"/>
              <a:gd name="connsiteY3" fmla="*/ 1836566 h 1836565"/>
              <a:gd name="connsiteX4" fmla="*/ 0 w 1616649"/>
              <a:gd name="connsiteY4" fmla="*/ 918283 h 1836565"/>
              <a:gd name="connsiteX0" fmla="*/ 0 w 2518350"/>
              <a:gd name="connsiteY0" fmla="*/ 924973 h 1846392"/>
              <a:gd name="connsiteX1" fmla="*/ 808325 w 2518350"/>
              <a:gd name="connsiteY1" fmla="*/ 6690 h 1846392"/>
              <a:gd name="connsiteX2" fmla="*/ 2518350 w 2518350"/>
              <a:gd name="connsiteY2" fmla="*/ 651923 h 1846392"/>
              <a:gd name="connsiteX3" fmla="*/ 808325 w 2518350"/>
              <a:gd name="connsiteY3" fmla="*/ 1843256 h 1846392"/>
              <a:gd name="connsiteX4" fmla="*/ 0 w 2518350"/>
              <a:gd name="connsiteY4" fmla="*/ 924973 h 1846392"/>
              <a:gd name="connsiteX0" fmla="*/ 27687 w 2546037"/>
              <a:gd name="connsiteY0" fmla="*/ 924973 h 3571185"/>
              <a:gd name="connsiteX1" fmla="*/ 836012 w 2546037"/>
              <a:gd name="connsiteY1" fmla="*/ 6690 h 3571185"/>
              <a:gd name="connsiteX2" fmla="*/ 2546037 w 2546037"/>
              <a:gd name="connsiteY2" fmla="*/ 651923 h 3571185"/>
              <a:gd name="connsiteX3" fmla="*/ 416912 w 2546037"/>
              <a:gd name="connsiteY3" fmla="*/ 3570456 h 3571185"/>
              <a:gd name="connsiteX4" fmla="*/ 27687 w 2546037"/>
              <a:gd name="connsiteY4" fmla="*/ 924973 h 3571185"/>
              <a:gd name="connsiteX0" fmla="*/ 78542 w 2393692"/>
              <a:gd name="connsiteY0" fmla="*/ 1057509 h 3577627"/>
              <a:gd name="connsiteX1" fmla="*/ 683667 w 2393692"/>
              <a:gd name="connsiteY1" fmla="*/ 12226 h 3577627"/>
              <a:gd name="connsiteX2" fmla="*/ 2393692 w 2393692"/>
              <a:gd name="connsiteY2" fmla="*/ 657459 h 3577627"/>
              <a:gd name="connsiteX3" fmla="*/ 264567 w 2393692"/>
              <a:gd name="connsiteY3" fmla="*/ 3575992 h 3577627"/>
              <a:gd name="connsiteX4" fmla="*/ 78542 w 2393692"/>
              <a:gd name="connsiteY4" fmla="*/ 1057509 h 3577627"/>
              <a:gd name="connsiteX0" fmla="*/ 34368 w 2385500"/>
              <a:gd name="connsiteY0" fmla="*/ 1051870 h 3609594"/>
              <a:gd name="connsiteX1" fmla="*/ 639493 w 2385500"/>
              <a:gd name="connsiteY1" fmla="*/ 6587 h 3609594"/>
              <a:gd name="connsiteX2" fmla="*/ 2349518 w 2385500"/>
              <a:gd name="connsiteY2" fmla="*/ 651820 h 3609594"/>
              <a:gd name="connsiteX3" fmla="*/ 1421395 w 2385500"/>
              <a:gd name="connsiteY3" fmla="*/ 2452925 h 3609594"/>
              <a:gd name="connsiteX4" fmla="*/ 220393 w 2385500"/>
              <a:gd name="connsiteY4" fmla="*/ 3570353 h 3609594"/>
              <a:gd name="connsiteX5" fmla="*/ 34368 w 2385500"/>
              <a:gd name="connsiteY5" fmla="*/ 1051870 h 3609594"/>
              <a:gd name="connsiteX0" fmla="*/ 34368 w 3508871"/>
              <a:gd name="connsiteY0" fmla="*/ 1046618 h 3604342"/>
              <a:gd name="connsiteX1" fmla="*/ 639493 w 3508871"/>
              <a:gd name="connsiteY1" fmla="*/ 1335 h 3604342"/>
              <a:gd name="connsiteX2" fmla="*/ 3492518 w 3508871"/>
              <a:gd name="connsiteY2" fmla="*/ 843418 h 3604342"/>
              <a:gd name="connsiteX3" fmla="*/ 1421395 w 3508871"/>
              <a:gd name="connsiteY3" fmla="*/ 2447673 h 3604342"/>
              <a:gd name="connsiteX4" fmla="*/ 220393 w 3508871"/>
              <a:gd name="connsiteY4" fmla="*/ 3565101 h 3604342"/>
              <a:gd name="connsiteX5" fmla="*/ 34368 w 3508871"/>
              <a:gd name="connsiteY5" fmla="*/ 1046618 h 3604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871" h="3604342">
                <a:moveTo>
                  <a:pt x="34368" y="1046618"/>
                </a:moveTo>
                <a:cubicBezTo>
                  <a:pt x="104218" y="452657"/>
                  <a:pt x="63135" y="35202"/>
                  <a:pt x="639493" y="1335"/>
                </a:cubicBezTo>
                <a:cubicBezTo>
                  <a:pt x="1215851" y="-32532"/>
                  <a:pt x="3279651" y="587037"/>
                  <a:pt x="3492518" y="843418"/>
                </a:cubicBezTo>
                <a:cubicBezTo>
                  <a:pt x="3705385" y="1099799"/>
                  <a:pt x="1776249" y="1961251"/>
                  <a:pt x="1421395" y="2447673"/>
                </a:cubicBezTo>
                <a:cubicBezTo>
                  <a:pt x="1066541" y="2934095"/>
                  <a:pt x="451564" y="3798610"/>
                  <a:pt x="220393" y="3565101"/>
                </a:cubicBezTo>
                <a:cubicBezTo>
                  <a:pt x="-10778" y="3331592"/>
                  <a:pt x="-35482" y="1640579"/>
                  <a:pt x="34368" y="1046618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noProof="0">
              <a:solidFill>
                <a:schemeClr val="bg1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387B8C1-7707-4E4B-177F-33AEE527289C}"/>
              </a:ext>
            </a:extLst>
          </p:cNvPr>
          <p:cNvSpPr/>
          <p:nvPr/>
        </p:nvSpPr>
        <p:spPr bwMode="gray">
          <a:xfrm>
            <a:off x="8894388" y="1296362"/>
            <a:ext cx="2260488" cy="2793448"/>
          </a:xfrm>
          <a:custGeom>
            <a:avLst/>
            <a:gdLst>
              <a:gd name="connsiteX0" fmla="*/ 0 w 1145374"/>
              <a:gd name="connsiteY0" fmla="*/ 358692 h 717383"/>
              <a:gd name="connsiteX1" fmla="*/ 572687 w 1145374"/>
              <a:gd name="connsiteY1" fmla="*/ 0 h 717383"/>
              <a:gd name="connsiteX2" fmla="*/ 1145374 w 1145374"/>
              <a:gd name="connsiteY2" fmla="*/ 358692 h 717383"/>
              <a:gd name="connsiteX3" fmla="*/ 572687 w 1145374"/>
              <a:gd name="connsiteY3" fmla="*/ 717384 h 717383"/>
              <a:gd name="connsiteX4" fmla="*/ 0 w 1145374"/>
              <a:gd name="connsiteY4" fmla="*/ 358692 h 717383"/>
              <a:gd name="connsiteX0" fmla="*/ 34918 w 1641577"/>
              <a:gd name="connsiteY0" fmla="*/ 366319 h 2708271"/>
              <a:gd name="connsiteX1" fmla="*/ 607605 w 1641577"/>
              <a:gd name="connsiteY1" fmla="*/ 7627 h 2708271"/>
              <a:gd name="connsiteX2" fmla="*/ 1180292 w 1641577"/>
              <a:gd name="connsiteY2" fmla="*/ 366319 h 2708271"/>
              <a:gd name="connsiteX3" fmla="*/ 1559075 w 1641577"/>
              <a:gd name="connsiteY3" fmla="*/ 2708271 h 2708271"/>
              <a:gd name="connsiteX4" fmla="*/ 34918 w 1641577"/>
              <a:gd name="connsiteY4" fmla="*/ 366319 h 2708271"/>
              <a:gd name="connsiteX0" fmla="*/ 31024 w 1647363"/>
              <a:gd name="connsiteY0" fmla="*/ 366319 h 2708271"/>
              <a:gd name="connsiteX1" fmla="*/ 603711 w 1647363"/>
              <a:gd name="connsiteY1" fmla="*/ 7627 h 2708271"/>
              <a:gd name="connsiteX2" fmla="*/ 1485317 w 1647363"/>
              <a:gd name="connsiteY2" fmla="*/ 366319 h 2708271"/>
              <a:gd name="connsiteX3" fmla="*/ 1555181 w 1647363"/>
              <a:gd name="connsiteY3" fmla="*/ 2708271 h 2708271"/>
              <a:gd name="connsiteX4" fmla="*/ 31024 w 1647363"/>
              <a:gd name="connsiteY4" fmla="*/ 366319 h 2708271"/>
              <a:gd name="connsiteX0" fmla="*/ 16856 w 2296109"/>
              <a:gd name="connsiteY0" fmla="*/ 1077912 h 2735017"/>
              <a:gd name="connsiteX1" fmla="*/ 1207380 w 2296109"/>
              <a:gd name="connsiteY1" fmla="*/ 27242 h 2735017"/>
              <a:gd name="connsiteX2" fmla="*/ 2088986 w 2296109"/>
              <a:gd name="connsiteY2" fmla="*/ 385934 h 2735017"/>
              <a:gd name="connsiteX3" fmla="*/ 2158850 w 2296109"/>
              <a:gd name="connsiteY3" fmla="*/ 2727886 h 2735017"/>
              <a:gd name="connsiteX4" fmla="*/ 16856 w 2296109"/>
              <a:gd name="connsiteY4" fmla="*/ 1077912 h 2735017"/>
              <a:gd name="connsiteX0" fmla="*/ 15905 w 2250264"/>
              <a:gd name="connsiteY0" fmla="*/ 1077912 h 2792598"/>
              <a:gd name="connsiteX1" fmla="*/ 1206429 w 2250264"/>
              <a:gd name="connsiteY1" fmla="*/ 27242 h 2792598"/>
              <a:gd name="connsiteX2" fmla="*/ 2088035 w 2250264"/>
              <a:gd name="connsiteY2" fmla="*/ 385934 h 2792598"/>
              <a:gd name="connsiteX3" fmla="*/ 2157899 w 2250264"/>
              <a:gd name="connsiteY3" fmla="*/ 2727886 h 2792598"/>
              <a:gd name="connsiteX4" fmla="*/ 631217 w 2250264"/>
              <a:gd name="connsiteY4" fmla="*/ 2046213 h 2792598"/>
              <a:gd name="connsiteX5" fmla="*/ 15905 w 2250264"/>
              <a:gd name="connsiteY5" fmla="*/ 1077912 h 2792598"/>
              <a:gd name="connsiteX0" fmla="*/ 15905 w 2250264"/>
              <a:gd name="connsiteY0" fmla="*/ 1078762 h 2793448"/>
              <a:gd name="connsiteX1" fmla="*/ 1206429 w 2250264"/>
              <a:gd name="connsiteY1" fmla="*/ 28092 h 2793448"/>
              <a:gd name="connsiteX2" fmla="*/ 2088035 w 2250264"/>
              <a:gd name="connsiteY2" fmla="*/ 386784 h 2793448"/>
              <a:gd name="connsiteX3" fmla="*/ 2157899 w 2250264"/>
              <a:gd name="connsiteY3" fmla="*/ 2728736 h 2793448"/>
              <a:gd name="connsiteX4" fmla="*/ 631217 w 2250264"/>
              <a:gd name="connsiteY4" fmla="*/ 2047063 h 2793448"/>
              <a:gd name="connsiteX5" fmla="*/ 15905 w 2250264"/>
              <a:gd name="connsiteY5" fmla="*/ 1078762 h 2793448"/>
              <a:gd name="connsiteX0" fmla="*/ 15905 w 2260488"/>
              <a:gd name="connsiteY0" fmla="*/ 1078762 h 2793448"/>
              <a:gd name="connsiteX1" fmla="*/ 1206429 w 2260488"/>
              <a:gd name="connsiteY1" fmla="*/ 28092 h 2793448"/>
              <a:gd name="connsiteX2" fmla="*/ 2088035 w 2260488"/>
              <a:gd name="connsiteY2" fmla="*/ 386784 h 2793448"/>
              <a:gd name="connsiteX3" fmla="*/ 2157899 w 2260488"/>
              <a:gd name="connsiteY3" fmla="*/ 2728736 h 2793448"/>
              <a:gd name="connsiteX4" fmla="*/ 631217 w 2260488"/>
              <a:gd name="connsiteY4" fmla="*/ 2047063 h 2793448"/>
              <a:gd name="connsiteX5" fmla="*/ 15905 w 2260488"/>
              <a:gd name="connsiteY5" fmla="*/ 1078762 h 279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0488" h="2793448">
                <a:moveTo>
                  <a:pt x="15905" y="1078762"/>
                </a:moveTo>
                <a:cubicBezTo>
                  <a:pt x="111774" y="742267"/>
                  <a:pt x="861074" y="143422"/>
                  <a:pt x="1206429" y="28092"/>
                </a:cubicBezTo>
                <a:cubicBezTo>
                  <a:pt x="1551784" y="-87238"/>
                  <a:pt x="1952111" y="176328"/>
                  <a:pt x="2088035" y="386784"/>
                </a:cubicBezTo>
                <a:cubicBezTo>
                  <a:pt x="2143641" y="634311"/>
                  <a:pt x="2400702" y="2452023"/>
                  <a:pt x="2157899" y="2728736"/>
                </a:cubicBezTo>
                <a:cubicBezTo>
                  <a:pt x="1915096" y="3005449"/>
                  <a:pt x="988216" y="2322059"/>
                  <a:pt x="631217" y="2047063"/>
                </a:cubicBezTo>
                <a:cubicBezTo>
                  <a:pt x="274218" y="1772067"/>
                  <a:pt x="-79964" y="1415257"/>
                  <a:pt x="15905" y="1078762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noProof="0">
              <a:solidFill>
                <a:schemeClr val="bg1"/>
              </a:solidFill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2FCD7D8-BCCA-CDD7-49F8-1DC14C6DDBBA}"/>
              </a:ext>
            </a:extLst>
          </p:cNvPr>
          <p:cNvSpPr/>
          <p:nvPr/>
        </p:nvSpPr>
        <p:spPr bwMode="gray">
          <a:xfrm>
            <a:off x="7104112" y="3129257"/>
            <a:ext cx="4316266" cy="2424463"/>
          </a:xfrm>
          <a:custGeom>
            <a:avLst/>
            <a:gdLst>
              <a:gd name="connsiteX0" fmla="*/ 0 w 1145374"/>
              <a:gd name="connsiteY0" fmla="*/ 358692 h 717383"/>
              <a:gd name="connsiteX1" fmla="*/ 572687 w 1145374"/>
              <a:gd name="connsiteY1" fmla="*/ 0 h 717383"/>
              <a:gd name="connsiteX2" fmla="*/ 1145374 w 1145374"/>
              <a:gd name="connsiteY2" fmla="*/ 358692 h 717383"/>
              <a:gd name="connsiteX3" fmla="*/ 572687 w 1145374"/>
              <a:gd name="connsiteY3" fmla="*/ 717384 h 717383"/>
              <a:gd name="connsiteX4" fmla="*/ 0 w 1145374"/>
              <a:gd name="connsiteY4" fmla="*/ 358692 h 717383"/>
              <a:gd name="connsiteX0" fmla="*/ 0 w 2257824"/>
              <a:gd name="connsiteY0" fmla="*/ 560438 h 738379"/>
              <a:gd name="connsiteX1" fmla="*/ 1685137 w 2257824"/>
              <a:gd name="connsiteY1" fmla="*/ 3696 h 738379"/>
              <a:gd name="connsiteX2" fmla="*/ 2257824 w 2257824"/>
              <a:gd name="connsiteY2" fmla="*/ 362388 h 738379"/>
              <a:gd name="connsiteX3" fmla="*/ 1685137 w 2257824"/>
              <a:gd name="connsiteY3" fmla="*/ 721080 h 738379"/>
              <a:gd name="connsiteX4" fmla="*/ 0 w 2257824"/>
              <a:gd name="connsiteY4" fmla="*/ 560438 h 738379"/>
              <a:gd name="connsiteX0" fmla="*/ 142271 w 2400095"/>
              <a:gd name="connsiteY0" fmla="*/ 560438 h 976481"/>
              <a:gd name="connsiteX1" fmla="*/ 1827408 w 2400095"/>
              <a:gd name="connsiteY1" fmla="*/ 3696 h 976481"/>
              <a:gd name="connsiteX2" fmla="*/ 2400095 w 2400095"/>
              <a:gd name="connsiteY2" fmla="*/ 362388 h 976481"/>
              <a:gd name="connsiteX3" fmla="*/ 1827408 w 2400095"/>
              <a:gd name="connsiteY3" fmla="*/ 721080 h 976481"/>
              <a:gd name="connsiteX4" fmla="*/ 284152 w 2400095"/>
              <a:gd name="connsiteY4" fmla="*/ 973766 h 976481"/>
              <a:gd name="connsiteX5" fmla="*/ 142271 w 2400095"/>
              <a:gd name="connsiteY5" fmla="*/ 560438 h 976481"/>
              <a:gd name="connsiteX0" fmla="*/ 142271 w 4435372"/>
              <a:gd name="connsiteY0" fmla="*/ 576124 h 1364199"/>
              <a:gd name="connsiteX1" fmla="*/ 1827408 w 4435372"/>
              <a:gd name="connsiteY1" fmla="*/ 19382 h 1364199"/>
              <a:gd name="connsiteX2" fmla="*/ 4435372 w 4435372"/>
              <a:gd name="connsiteY2" fmla="*/ 1330399 h 1364199"/>
              <a:gd name="connsiteX3" fmla="*/ 1827408 w 4435372"/>
              <a:gd name="connsiteY3" fmla="*/ 736766 h 1364199"/>
              <a:gd name="connsiteX4" fmla="*/ 284152 w 4435372"/>
              <a:gd name="connsiteY4" fmla="*/ 989452 h 1364199"/>
              <a:gd name="connsiteX5" fmla="*/ 142271 w 4435372"/>
              <a:gd name="connsiteY5" fmla="*/ 576124 h 1364199"/>
              <a:gd name="connsiteX0" fmla="*/ 142271 w 4435372"/>
              <a:gd name="connsiteY0" fmla="*/ 576124 h 2353295"/>
              <a:gd name="connsiteX1" fmla="*/ 1827408 w 4435372"/>
              <a:gd name="connsiteY1" fmla="*/ 19382 h 2353295"/>
              <a:gd name="connsiteX2" fmla="*/ 4435372 w 4435372"/>
              <a:gd name="connsiteY2" fmla="*/ 1330399 h 2353295"/>
              <a:gd name="connsiteX3" fmla="*/ 1347032 w 4435372"/>
              <a:gd name="connsiteY3" fmla="*/ 2350661 h 2353295"/>
              <a:gd name="connsiteX4" fmla="*/ 284152 w 4435372"/>
              <a:gd name="connsiteY4" fmla="*/ 989452 h 2353295"/>
              <a:gd name="connsiteX5" fmla="*/ 142271 w 4435372"/>
              <a:gd name="connsiteY5" fmla="*/ 576124 h 2353295"/>
              <a:gd name="connsiteX0" fmla="*/ 142271 w 4586671"/>
              <a:gd name="connsiteY0" fmla="*/ 576124 h 2401704"/>
              <a:gd name="connsiteX1" fmla="*/ 1827408 w 4586671"/>
              <a:gd name="connsiteY1" fmla="*/ 19382 h 2401704"/>
              <a:gd name="connsiteX2" fmla="*/ 4435372 w 4586671"/>
              <a:gd name="connsiteY2" fmla="*/ 1330399 h 2401704"/>
              <a:gd name="connsiteX3" fmla="*/ 4062354 w 4586671"/>
              <a:gd name="connsiteY3" fmla="*/ 2038597 h 2401704"/>
              <a:gd name="connsiteX4" fmla="*/ 1347032 w 4586671"/>
              <a:gd name="connsiteY4" fmla="*/ 2350661 h 2401704"/>
              <a:gd name="connsiteX5" fmla="*/ 284152 w 4586671"/>
              <a:gd name="connsiteY5" fmla="*/ 989452 h 2401704"/>
              <a:gd name="connsiteX6" fmla="*/ 142271 w 4586671"/>
              <a:gd name="connsiteY6" fmla="*/ 576124 h 2401704"/>
              <a:gd name="connsiteX0" fmla="*/ 111839 w 4556239"/>
              <a:gd name="connsiteY0" fmla="*/ 577482 h 2387013"/>
              <a:gd name="connsiteX1" fmla="*/ 1796976 w 4556239"/>
              <a:gd name="connsiteY1" fmla="*/ 20740 h 2387013"/>
              <a:gd name="connsiteX2" fmla="*/ 4404940 w 4556239"/>
              <a:gd name="connsiteY2" fmla="*/ 1331757 h 2387013"/>
              <a:gd name="connsiteX3" fmla="*/ 4031922 w 4556239"/>
              <a:gd name="connsiteY3" fmla="*/ 2039955 h 2387013"/>
              <a:gd name="connsiteX4" fmla="*/ 1316600 w 4556239"/>
              <a:gd name="connsiteY4" fmla="*/ 2352019 h 2387013"/>
              <a:gd name="connsiteX5" fmla="*/ 338386 w 4556239"/>
              <a:gd name="connsiteY5" fmla="*/ 1244810 h 2387013"/>
              <a:gd name="connsiteX6" fmla="*/ 111839 w 4556239"/>
              <a:gd name="connsiteY6" fmla="*/ 577482 h 2387013"/>
              <a:gd name="connsiteX0" fmla="*/ 111839 w 4556239"/>
              <a:gd name="connsiteY0" fmla="*/ 577482 h 2387013"/>
              <a:gd name="connsiteX1" fmla="*/ 1796976 w 4556239"/>
              <a:gd name="connsiteY1" fmla="*/ 20740 h 2387013"/>
              <a:gd name="connsiteX2" fmla="*/ 4404940 w 4556239"/>
              <a:gd name="connsiteY2" fmla="*/ 1331757 h 2387013"/>
              <a:gd name="connsiteX3" fmla="*/ 4031922 w 4556239"/>
              <a:gd name="connsiteY3" fmla="*/ 2039955 h 2387013"/>
              <a:gd name="connsiteX4" fmla="*/ 1316600 w 4556239"/>
              <a:gd name="connsiteY4" fmla="*/ 2352019 h 2387013"/>
              <a:gd name="connsiteX5" fmla="*/ 338386 w 4556239"/>
              <a:gd name="connsiteY5" fmla="*/ 1244810 h 2387013"/>
              <a:gd name="connsiteX6" fmla="*/ 111839 w 4556239"/>
              <a:gd name="connsiteY6" fmla="*/ 577482 h 2387013"/>
              <a:gd name="connsiteX0" fmla="*/ 80643 w 4525043"/>
              <a:gd name="connsiteY0" fmla="*/ 577482 h 2387013"/>
              <a:gd name="connsiteX1" fmla="*/ 1765780 w 4525043"/>
              <a:gd name="connsiteY1" fmla="*/ 20740 h 2387013"/>
              <a:gd name="connsiteX2" fmla="*/ 4373744 w 4525043"/>
              <a:gd name="connsiteY2" fmla="*/ 1331757 h 2387013"/>
              <a:gd name="connsiteX3" fmla="*/ 4000726 w 4525043"/>
              <a:gd name="connsiteY3" fmla="*/ 2039955 h 2387013"/>
              <a:gd name="connsiteX4" fmla="*/ 1285404 w 4525043"/>
              <a:gd name="connsiteY4" fmla="*/ 2352019 h 2387013"/>
              <a:gd name="connsiteX5" fmla="*/ 307190 w 4525043"/>
              <a:gd name="connsiteY5" fmla="*/ 1244810 h 2387013"/>
              <a:gd name="connsiteX6" fmla="*/ 80643 w 4525043"/>
              <a:gd name="connsiteY6" fmla="*/ 577482 h 2387013"/>
              <a:gd name="connsiteX0" fmla="*/ 155499 w 4316266"/>
              <a:gd name="connsiteY0" fmla="*/ 335532 h 2424463"/>
              <a:gd name="connsiteX1" fmla="*/ 1557003 w 4316266"/>
              <a:gd name="connsiteY1" fmla="*/ 58190 h 2424463"/>
              <a:gd name="connsiteX2" fmla="*/ 4164967 w 4316266"/>
              <a:gd name="connsiteY2" fmla="*/ 1369207 h 2424463"/>
              <a:gd name="connsiteX3" fmla="*/ 3791949 w 4316266"/>
              <a:gd name="connsiteY3" fmla="*/ 2077405 h 2424463"/>
              <a:gd name="connsiteX4" fmla="*/ 1076627 w 4316266"/>
              <a:gd name="connsiteY4" fmla="*/ 2389469 h 2424463"/>
              <a:gd name="connsiteX5" fmla="*/ 98413 w 4316266"/>
              <a:gd name="connsiteY5" fmla="*/ 1282260 h 2424463"/>
              <a:gd name="connsiteX6" fmla="*/ 155499 w 4316266"/>
              <a:gd name="connsiteY6" fmla="*/ 335532 h 24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6266" h="2424463">
                <a:moveTo>
                  <a:pt x="155499" y="335532"/>
                </a:moveTo>
                <a:cubicBezTo>
                  <a:pt x="398597" y="131520"/>
                  <a:pt x="888758" y="-114089"/>
                  <a:pt x="1557003" y="58190"/>
                </a:cubicBezTo>
                <a:cubicBezTo>
                  <a:pt x="2225248" y="230469"/>
                  <a:pt x="3864443" y="1079238"/>
                  <a:pt x="4164967" y="1369207"/>
                </a:cubicBezTo>
                <a:cubicBezTo>
                  <a:pt x="4465491" y="1659176"/>
                  <a:pt x="4306672" y="1907361"/>
                  <a:pt x="3791949" y="2077405"/>
                </a:cubicBezTo>
                <a:cubicBezTo>
                  <a:pt x="3277226" y="2247449"/>
                  <a:pt x="1692216" y="2521993"/>
                  <a:pt x="1076627" y="2389469"/>
                </a:cubicBezTo>
                <a:cubicBezTo>
                  <a:pt x="461038" y="2256945"/>
                  <a:pt x="256502" y="1588434"/>
                  <a:pt x="98413" y="1282260"/>
                </a:cubicBezTo>
                <a:cubicBezTo>
                  <a:pt x="3823" y="874486"/>
                  <a:pt x="-87599" y="539544"/>
                  <a:pt x="155499" y="335532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noProof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8159957-602D-417F-1678-0A3BD8590788}"/>
              </a:ext>
            </a:extLst>
          </p:cNvPr>
          <p:cNvSpPr txBox="1"/>
          <p:nvPr/>
        </p:nvSpPr>
        <p:spPr bwMode="gray">
          <a:xfrm>
            <a:off x="8146799" y="888264"/>
            <a:ext cx="1512168" cy="6939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>
                <a:solidFill>
                  <a:schemeClr val="accent1"/>
                </a:solidFill>
              </a:rPr>
              <a:t>Hub 1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15C0DC2-7E19-E304-13F6-8263EE9096C4}"/>
              </a:ext>
            </a:extLst>
          </p:cNvPr>
          <p:cNvSpPr txBox="1"/>
          <p:nvPr/>
        </p:nvSpPr>
        <p:spPr bwMode="gray">
          <a:xfrm>
            <a:off x="9933611" y="3383510"/>
            <a:ext cx="1512168" cy="6939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>
                <a:solidFill>
                  <a:schemeClr val="accent1"/>
                </a:solidFill>
              </a:rPr>
              <a:t>Hub 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CC9D3EB-AFBD-9195-8A74-1AAABEA06584}"/>
              </a:ext>
            </a:extLst>
          </p:cNvPr>
          <p:cNvSpPr txBox="1"/>
          <p:nvPr/>
        </p:nvSpPr>
        <p:spPr bwMode="gray">
          <a:xfrm>
            <a:off x="8982474" y="5110309"/>
            <a:ext cx="1512168" cy="6939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chemeClr val="accent1"/>
                </a:solidFill>
              </a:rPr>
              <a:t>Hub 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C26FAAD-6ED0-D5F7-168D-C9078402CE25}"/>
              </a:ext>
            </a:extLst>
          </p:cNvPr>
          <p:cNvSpPr txBox="1"/>
          <p:nvPr/>
        </p:nvSpPr>
        <p:spPr bwMode="gray">
          <a:xfrm>
            <a:off x="11048141" y="643510"/>
            <a:ext cx="1512168" cy="6939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>
                <a:solidFill>
                  <a:schemeClr val="accent5"/>
                </a:solidFill>
              </a:rPr>
              <a:t>Index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D3D6177-EB34-FB8A-07C4-8E6B965000EA}"/>
              </a:ext>
            </a:extLst>
          </p:cNvPr>
          <p:cNvSpPr txBox="1"/>
          <p:nvPr/>
        </p:nvSpPr>
        <p:spPr bwMode="gray">
          <a:xfrm>
            <a:off x="3625657" y="4675939"/>
            <a:ext cx="1512168" cy="9809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 dirty="0"/>
              <a:t>Hub Answer 1</a:t>
            </a:r>
          </a:p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 dirty="0"/>
              <a:t>Hub Answer </a:t>
            </a:r>
            <a:r>
              <a:rPr lang="en-US" sz="1400" dirty="0"/>
              <a:t>3</a:t>
            </a:r>
            <a:endParaRPr lang="en-US" sz="1400" noProof="0" dirty="0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E44E080-D2C9-B16E-7AF3-90AFA5B9F9B3}"/>
              </a:ext>
            </a:extLst>
          </p:cNvPr>
          <p:cNvCxnSpPr>
            <a:cxnSpLocks/>
          </p:cNvCxnSpPr>
          <p:nvPr/>
        </p:nvCxnSpPr>
        <p:spPr>
          <a:xfrm flipH="1">
            <a:off x="5087889" y="3172402"/>
            <a:ext cx="2064400" cy="13372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7EA121A-22D0-A3EA-548B-7CB337B522D5}"/>
              </a:ext>
            </a:extLst>
          </p:cNvPr>
          <p:cNvCxnSpPr>
            <a:cxnSpLocks/>
          </p:cNvCxnSpPr>
          <p:nvPr/>
        </p:nvCxnSpPr>
        <p:spPr>
          <a:xfrm flipH="1">
            <a:off x="5043553" y="5000009"/>
            <a:ext cx="2320624" cy="22219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844EB1AE-C2AC-BAFB-58A1-2F6DDB690E86}"/>
              </a:ext>
            </a:extLst>
          </p:cNvPr>
          <p:cNvSpPr/>
          <p:nvPr/>
        </p:nvSpPr>
        <p:spPr bwMode="gray">
          <a:xfrm>
            <a:off x="3367242" y="4305870"/>
            <a:ext cx="1585824" cy="1305810"/>
          </a:xfrm>
          <a:prstGeom prst="roundRect">
            <a:avLst>
              <a:gd name="adj" fmla="val 378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noProof="0">
              <a:solidFill>
                <a:schemeClr val="accent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008556F-5CE8-FD2C-8F69-ADDE65B85B2B}"/>
              </a:ext>
            </a:extLst>
          </p:cNvPr>
          <p:cNvSpPr txBox="1"/>
          <p:nvPr/>
        </p:nvSpPr>
        <p:spPr bwMode="gray">
          <a:xfrm>
            <a:off x="3316551" y="4055453"/>
            <a:ext cx="1730046" cy="2683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>
                <a:solidFill>
                  <a:schemeClr val="accent1"/>
                </a:solidFill>
              </a:rPr>
              <a:t>Partial Answers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27E38A1D-C8A3-193E-247E-2A5516521ED7}"/>
              </a:ext>
            </a:extLst>
          </p:cNvPr>
          <p:cNvSpPr/>
          <p:nvPr/>
        </p:nvSpPr>
        <p:spPr bwMode="gray">
          <a:xfrm>
            <a:off x="1051894" y="4652693"/>
            <a:ext cx="1585824" cy="573611"/>
          </a:xfrm>
          <a:prstGeom prst="roundRect">
            <a:avLst>
              <a:gd name="adj" fmla="val 378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tx1"/>
                </a:solidFill>
              </a:rPr>
              <a:t>Synthesized Answer</a:t>
            </a:r>
          </a:p>
        </p:txBody>
      </p:sp>
      <p:sp>
        <p:nvSpPr>
          <p:cNvPr id="150" name="Left Brace 149">
            <a:extLst>
              <a:ext uri="{FF2B5EF4-FFF2-40B4-BE49-F238E27FC236}">
                <a16:creationId xmlns:a16="http://schemas.microsoft.com/office/drawing/2014/main" id="{05B78363-8ED9-2125-C3B3-1AD412938738}"/>
              </a:ext>
            </a:extLst>
          </p:cNvPr>
          <p:cNvSpPr/>
          <p:nvPr/>
        </p:nvSpPr>
        <p:spPr bwMode="gray">
          <a:xfrm>
            <a:off x="2853839" y="4305870"/>
            <a:ext cx="328644" cy="130581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9763329-DA56-1F1D-02BB-3338D0B2ABF6}"/>
              </a:ext>
            </a:extLst>
          </p:cNvPr>
          <p:cNvSpPr txBox="1"/>
          <p:nvPr/>
        </p:nvSpPr>
        <p:spPr bwMode="gray">
          <a:xfrm>
            <a:off x="1307829" y="4421182"/>
            <a:ext cx="1730046" cy="2172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>
                <a:solidFill>
                  <a:schemeClr val="accent1"/>
                </a:solidFill>
              </a:rPr>
              <a:t>Final Answer</a:t>
            </a:r>
          </a:p>
        </p:txBody>
      </p:sp>
      <p:sp>
        <p:nvSpPr>
          <p:cNvPr id="152" name="Text Placeholder 15">
            <a:extLst>
              <a:ext uri="{FF2B5EF4-FFF2-40B4-BE49-F238E27FC236}">
                <a16:creationId xmlns:a16="http://schemas.microsoft.com/office/drawing/2014/main" id="{1ADCB99A-C8EE-091A-ABCD-D2AB1A34BC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4" y="1592263"/>
            <a:ext cx="3671889" cy="4684711"/>
          </a:xfrm>
        </p:spPr>
        <p:txBody>
          <a:bodyPr/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The large graph is </a:t>
            </a:r>
            <a:r>
              <a:rPr lang="en-US" b="1" noProof="0" dirty="0">
                <a:solidFill>
                  <a:schemeClr val="accent1"/>
                </a:solidFill>
              </a:rPr>
              <a:t>decomposed</a:t>
            </a:r>
            <a:r>
              <a:rPr lang="en-US" noProof="0" dirty="0"/>
              <a:t> into subgraphs called “Hubs” and stored in an index.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At query time, the most relevant hubs are retrieved from the index and </a:t>
            </a:r>
            <a:r>
              <a:rPr lang="en-US" b="1" noProof="0" dirty="0">
                <a:solidFill>
                  <a:schemeClr val="accent1"/>
                </a:solidFill>
              </a:rPr>
              <a:t>partial answers </a:t>
            </a:r>
            <a:r>
              <a:rPr lang="en-US" noProof="0" dirty="0"/>
              <a:t>are generated.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These are then </a:t>
            </a:r>
            <a:r>
              <a:rPr lang="en-US" b="1" noProof="0" dirty="0">
                <a:solidFill>
                  <a:schemeClr val="accent1"/>
                </a:solidFill>
              </a:rPr>
              <a:t>synthesized</a:t>
            </a:r>
            <a:r>
              <a:rPr lang="en-US" noProof="0" dirty="0"/>
              <a:t> into a final answer.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66ECC-634F-2D35-69F2-F10D6F15CC54}"/>
              </a:ext>
            </a:extLst>
          </p:cNvPr>
          <p:cNvSpPr txBox="1"/>
          <p:nvPr/>
        </p:nvSpPr>
        <p:spPr bwMode="gray">
          <a:xfrm>
            <a:off x="5542009" y="4541490"/>
            <a:ext cx="1512168" cy="9809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noProof="0" dirty="0"/>
              <a:t>Top k Hubs</a:t>
            </a:r>
          </a:p>
        </p:txBody>
      </p:sp>
    </p:spTree>
    <p:extLst>
      <p:ext uri="{BB962C8B-B14F-4D97-AF65-F5344CB8AC3E}">
        <p14:creationId xmlns:p14="http://schemas.microsoft.com/office/powerpoint/2010/main" val="217498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27" grpId="0" animBg="1"/>
      <p:bldP spid="128" grpId="0" animBg="1"/>
      <p:bldP spid="129" grpId="0" animBg="1"/>
      <p:bldP spid="130" grpId="0"/>
      <p:bldP spid="131" grpId="0"/>
      <p:bldP spid="132" grpId="0"/>
      <p:bldP spid="134" grpId="0"/>
      <p:bldP spid="135" grpId="0"/>
      <p:bldP spid="146" grpId="0" animBg="1"/>
      <p:bldP spid="147" grpId="0"/>
      <p:bldP spid="149" grpId="0" animBg="1"/>
      <p:bldP spid="150" grpId="0" animBg="1"/>
      <p:bldP spid="15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5D29F-A820-9336-6299-6E426D0E3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D52F2-D5BB-DF33-119E-EFB78C3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HubLink</a:t>
            </a:r>
            <a:br>
              <a:rPr lang="en-US" noProof="0"/>
            </a:br>
            <a:r>
              <a:rPr lang="en-US" noProof="0"/>
              <a:t>Overview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24C07D0-C5EA-6C60-38F1-BDE742388D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noProof="0" dirty="0"/>
              <a:t>The new KGQA approach has three phases: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noProof="0" dirty="0"/>
          </a:p>
          <a:p>
            <a:pPr>
              <a:buClr>
                <a:schemeClr val="accent1"/>
              </a:buClr>
            </a:pPr>
            <a:r>
              <a:rPr lang="en-US" b="1" noProof="0" dirty="0">
                <a:solidFill>
                  <a:schemeClr val="accent1"/>
                </a:solidFill>
              </a:rPr>
              <a:t>Three Phases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n-US" noProof="0" dirty="0"/>
              <a:t>Indexing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n-US" noProof="0" dirty="0"/>
              <a:t>Retrieval</a:t>
            </a: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n-US" noProof="0" dirty="0"/>
              <a:t>Generation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5BC59-282B-30E7-0E3D-A572C4C7A3D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C20DC8C-422E-4461-B379-B3A1BB987C1F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86E68-258E-FE0A-5E32-4C69828A28E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571800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2480F-C1F3-B2CB-1473-47C3110B52F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18" name="SmartArt Placeholder 17">
            <a:extLst>
              <a:ext uri="{FF2B5EF4-FFF2-40B4-BE49-F238E27FC236}">
                <a16:creationId xmlns:a16="http://schemas.microsoft.com/office/drawing/2014/main" id="{111419B0-14C6-D5AD-7DA1-1187BF6D6672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0A9EAF2-C907-05FD-7A4F-6323E45A4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6670"/>
          <a:stretch/>
        </p:blipFill>
        <p:spPr>
          <a:xfrm>
            <a:off x="4932413" y="980729"/>
            <a:ext cx="6923136" cy="1571767"/>
          </a:xfrm>
          <a:prstGeom prst="rect">
            <a:avLst/>
          </a:prstGeom>
        </p:spPr>
      </p:pic>
      <p:grpSp>
        <p:nvGrpSpPr>
          <p:cNvPr id="24" name="Gruppieren 34">
            <a:extLst>
              <a:ext uri="{FF2B5EF4-FFF2-40B4-BE49-F238E27FC236}">
                <a16:creationId xmlns:a16="http://schemas.microsoft.com/office/drawing/2014/main" id="{B0AD66C5-154A-E31E-6CF8-BE2530171ABA}"/>
              </a:ext>
            </a:extLst>
          </p:cNvPr>
          <p:cNvGrpSpPr>
            <a:grpSpLocks/>
          </p:cNvGrpSpPr>
          <p:nvPr/>
        </p:nvGrpSpPr>
        <p:grpSpPr bwMode="gray">
          <a:xfrm>
            <a:off x="11171107" y="6437457"/>
            <a:ext cx="658942" cy="236370"/>
            <a:chOff x="11189494" y="381000"/>
            <a:chExt cx="621506" cy="222941"/>
          </a:xfrm>
        </p:grpSpPr>
        <p:sp>
          <p:nvSpPr>
            <p:cNvPr id="25" name="Freihandform: Form 35">
              <a:extLst>
                <a:ext uri="{FF2B5EF4-FFF2-40B4-BE49-F238E27FC236}">
                  <a16:creationId xmlns:a16="http://schemas.microsoft.com/office/drawing/2014/main" id="{9055B6B1-00CB-BAAB-6E94-F0122F26D176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6" name="Freihandform: Form 36">
              <a:extLst>
                <a:ext uri="{FF2B5EF4-FFF2-40B4-BE49-F238E27FC236}">
                  <a16:creationId xmlns:a16="http://schemas.microsoft.com/office/drawing/2014/main" id="{61D1C771-9180-6B20-D3B2-E7818D6C8F70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5CC5EEED-1B5C-F140-F348-1541E250E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24" t="33330" r="224" b="-366"/>
          <a:stretch/>
        </p:blipFill>
        <p:spPr>
          <a:xfrm>
            <a:off x="4916888" y="2552496"/>
            <a:ext cx="6923136" cy="3161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1DCE53-419F-EC62-6A0B-E8E8E580077E}"/>
              </a:ext>
            </a:extLst>
          </p:cNvPr>
          <p:cNvSpPr txBox="1"/>
          <p:nvPr/>
        </p:nvSpPr>
        <p:spPr bwMode="gray">
          <a:xfrm>
            <a:off x="9009716" y="4581592"/>
            <a:ext cx="1646559" cy="3772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i="1" dirty="0">
                <a:solidFill>
                  <a:srgbClr val="000000"/>
                </a:solidFill>
              </a:rPr>
              <a:t>(e.g., full text chunks)</a:t>
            </a:r>
          </a:p>
        </p:txBody>
      </p:sp>
    </p:spTree>
    <p:extLst>
      <p:ext uri="{BB962C8B-B14F-4D97-AF65-F5344CB8AC3E}">
        <p14:creationId xmlns:p14="http://schemas.microsoft.com/office/powerpoint/2010/main" val="47734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46628DFF-7859-EBEB-5D11-020D50E19746}"/>
              </a:ext>
            </a:extLst>
          </p:cNvPr>
          <p:cNvSpPr txBox="1"/>
          <p:nvPr/>
        </p:nvSpPr>
        <p:spPr bwMode="gray">
          <a:xfrm>
            <a:off x="250141" y="4388084"/>
            <a:ext cx="5197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noProof="0" dirty="0"/>
              <a:t>Given:</a:t>
            </a:r>
            <a:r>
              <a:rPr lang="en-US" sz="1800" noProof="0" dirty="0"/>
              <a:t> Is a list of Start Points         from which the indexing is started.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E988545-1FBF-0F69-01C0-C7DDD051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HubLink</a:t>
            </a:r>
            <a:br>
              <a:rPr lang="en-US" noProof="0" dirty="0"/>
            </a:br>
            <a:r>
              <a:rPr lang="en-US" noProof="0" dirty="0"/>
              <a:t>Indexing Process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81DC141-6DAF-7AB9-09FF-B86DE87D45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040" y="4436553"/>
            <a:ext cx="5112568" cy="1011236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b="1" noProof="0" dirty="0"/>
              <a:t>Search:</a:t>
            </a:r>
            <a:r>
              <a:rPr lang="en-US" sz="1600" noProof="0" dirty="0"/>
              <a:t> The graph is traversed to find entities         that are roots of Hubs.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1B299-1DBC-57DA-02FE-DBEDD48CF8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C20DC8C-422E-4461-B379-B3A1BB987C1F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10536-472C-0409-60A8-3626A561B3D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F1709-56A2-8B2E-A8B0-157C60DC86B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A29960-953F-31E1-BD70-3E4921561111}"/>
              </a:ext>
            </a:extLst>
          </p:cNvPr>
          <p:cNvSpPr/>
          <p:nvPr/>
        </p:nvSpPr>
        <p:spPr>
          <a:xfrm>
            <a:off x="932057" y="1224683"/>
            <a:ext cx="300251" cy="2934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436DD4-886C-5982-60AB-94B4DC0F7499}"/>
              </a:ext>
            </a:extLst>
          </p:cNvPr>
          <p:cNvSpPr/>
          <p:nvPr/>
        </p:nvSpPr>
        <p:spPr>
          <a:xfrm>
            <a:off x="2153531" y="886005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A37CC1-C4E1-7EED-12A7-9196BFA5B761}"/>
              </a:ext>
            </a:extLst>
          </p:cNvPr>
          <p:cNvSpPr/>
          <p:nvPr/>
        </p:nvSpPr>
        <p:spPr>
          <a:xfrm>
            <a:off x="932057" y="2985848"/>
            <a:ext cx="300251" cy="2934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A1F0F8-88BA-DC4E-793B-E2F5CCDEA4FD}"/>
              </a:ext>
            </a:extLst>
          </p:cNvPr>
          <p:cNvSpPr/>
          <p:nvPr/>
        </p:nvSpPr>
        <p:spPr>
          <a:xfrm>
            <a:off x="2153531" y="1554094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73C2D2-9320-A965-174A-22A713046285}"/>
              </a:ext>
            </a:extLst>
          </p:cNvPr>
          <p:cNvSpPr/>
          <p:nvPr/>
        </p:nvSpPr>
        <p:spPr>
          <a:xfrm>
            <a:off x="2153531" y="2239527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5B6B17-3915-CFDF-8F8B-5183C6353B6F}"/>
              </a:ext>
            </a:extLst>
          </p:cNvPr>
          <p:cNvSpPr/>
          <p:nvPr/>
        </p:nvSpPr>
        <p:spPr>
          <a:xfrm>
            <a:off x="2153531" y="2890272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8BC3D2-31A5-1FC1-4A9B-655A59401840}"/>
              </a:ext>
            </a:extLst>
          </p:cNvPr>
          <p:cNvSpPr/>
          <p:nvPr/>
        </p:nvSpPr>
        <p:spPr>
          <a:xfrm>
            <a:off x="2153531" y="3558361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823A2E3-4117-A51C-8012-5E937F67FEE9}"/>
              </a:ext>
            </a:extLst>
          </p:cNvPr>
          <p:cNvSpPr/>
          <p:nvPr/>
        </p:nvSpPr>
        <p:spPr>
          <a:xfrm>
            <a:off x="3193035" y="510363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69C34A-E035-ACD7-C438-A3455D35FDD3}"/>
              </a:ext>
            </a:extLst>
          </p:cNvPr>
          <p:cNvSpPr/>
          <p:nvPr/>
        </p:nvSpPr>
        <p:spPr>
          <a:xfrm>
            <a:off x="3193035" y="1179432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2D10E7-C53C-540F-F455-1247B9493D3F}"/>
              </a:ext>
            </a:extLst>
          </p:cNvPr>
          <p:cNvSpPr/>
          <p:nvPr/>
        </p:nvSpPr>
        <p:spPr>
          <a:xfrm>
            <a:off x="3193035" y="1848501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7150B3-46BE-0DA6-A730-43C9EC033D39}"/>
              </a:ext>
            </a:extLst>
          </p:cNvPr>
          <p:cNvSpPr/>
          <p:nvPr/>
        </p:nvSpPr>
        <p:spPr>
          <a:xfrm>
            <a:off x="3193035" y="2517570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FE17C3-8EBA-7CEC-4086-5980DAE3C70E}"/>
              </a:ext>
            </a:extLst>
          </p:cNvPr>
          <p:cNvSpPr/>
          <p:nvPr/>
        </p:nvSpPr>
        <p:spPr>
          <a:xfrm>
            <a:off x="3193035" y="3186639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59BE18F-900A-C9C6-602A-6274D3031A5B}"/>
              </a:ext>
            </a:extLst>
          </p:cNvPr>
          <p:cNvSpPr/>
          <p:nvPr/>
        </p:nvSpPr>
        <p:spPr>
          <a:xfrm>
            <a:off x="3193035" y="3855708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F09136-1B60-F906-E344-FE2C45592F99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 flipV="1">
            <a:off x="1232308" y="1032719"/>
            <a:ext cx="921223" cy="338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15FB80-19F4-06F5-E67E-52DF84C3FFFB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1232308" y="1371397"/>
            <a:ext cx="921223" cy="329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14FF3-0D19-53A2-89AA-2DCDDB124B68}"/>
              </a:ext>
            </a:extLst>
          </p:cNvPr>
          <p:cNvCxnSpPr>
            <a:cxnSpLocks/>
            <a:stCxn id="20" idx="7"/>
          </p:cNvCxnSpPr>
          <p:nvPr/>
        </p:nvCxnSpPr>
        <p:spPr>
          <a:xfrm flipV="1">
            <a:off x="1188337" y="2463282"/>
            <a:ext cx="963924" cy="565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E2A91DA-9C53-D37F-EE99-DAF6998483ED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1232308" y="3036986"/>
            <a:ext cx="921223" cy="95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9AC434-9823-F659-7196-7524195414DE}"/>
              </a:ext>
            </a:extLst>
          </p:cNvPr>
          <p:cNvCxnSpPr>
            <a:cxnSpLocks/>
            <a:stCxn id="20" idx="5"/>
            <a:endCxn id="24" idx="2"/>
          </p:cNvCxnSpPr>
          <p:nvPr/>
        </p:nvCxnSpPr>
        <p:spPr>
          <a:xfrm>
            <a:off x="1188337" y="3236304"/>
            <a:ext cx="965194" cy="468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37B7E-988F-72B5-2BAE-C4E5DE9C97D4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271812" y="1700808"/>
            <a:ext cx="921223" cy="294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F34934-AEBF-4EA6-DEA9-55E27E024A2C}"/>
              </a:ext>
            </a:extLst>
          </p:cNvPr>
          <p:cNvCxnSpPr>
            <a:cxnSpLocks/>
            <a:stCxn id="23" idx="6"/>
            <a:endCxn id="28" idx="3"/>
          </p:cNvCxnSpPr>
          <p:nvPr/>
        </p:nvCxnSpPr>
        <p:spPr>
          <a:xfrm flipV="1">
            <a:off x="2453782" y="2768026"/>
            <a:ext cx="783224" cy="2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1A0E99-F720-F3C2-EFEE-A6E5FCF3DA6F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2453782" y="3036986"/>
            <a:ext cx="739253" cy="29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4DFB1-134E-8253-801F-D7AC58CFD85E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2271812" y="3705075"/>
            <a:ext cx="921223" cy="297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82E391-0A3B-B992-8D6F-91F7A601C8E8}"/>
              </a:ext>
            </a:extLst>
          </p:cNvPr>
          <p:cNvCxnSpPr>
            <a:cxnSpLocks/>
            <a:stCxn id="19" idx="6"/>
            <a:endCxn id="26" idx="2"/>
          </p:cNvCxnSpPr>
          <p:nvPr/>
        </p:nvCxnSpPr>
        <p:spPr>
          <a:xfrm>
            <a:off x="2453782" y="1032719"/>
            <a:ext cx="739253" cy="293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E11DED0-AB94-16D6-7C9F-F2FDDA9F4A83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 flipV="1">
            <a:off x="2453782" y="657077"/>
            <a:ext cx="739253" cy="375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E537EB6-4742-2E6C-2CEB-6A3FB9D91BFD}"/>
              </a:ext>
            </a:extLst>
          </p:cNvPr>
          <p:cNvSpPr/>
          <p:nvPr/>
        </p:nvSpPr>
        <p:spPr>
          <a:xfrm>
            <a:off x="7327114" y="1224683"/>
            <a:ext cx="300251" cy="2934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22B3156-F992-390C-8FB6-13C8EC0E49B8}"/>
              </a:ext>
            </a:extLst>
          </p:cNvPr>
          <p:cNvSpPr/>
          <p:nvPr/>
        </p:nvSpPr>
        <p:spPr>
          <a:xfrm>
            <a:off x="8548588" y="886005"/>
            <a:ext cx="300251" cy="29342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3F7919-6724-5C80-6476-7680F7071FFE}"/>
              </a:ext>
            </a:extLst>
          </p:cNvPr>
          <p:cNvSpPr/>
          <p:nvPr/>
        </p:nvSpPr>
        <p:spPr>
          <a:xfrm>
            <a:off x="7327114" y="2985848"/>
            <a:ext cx="300251" cy="2934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A06C47-D104-EF02-5744-69D33B76B2A2}"/>
              </a:ext>
            </a:extLst>
          </p:cNvPr>
          <p:cNvSpPr/>
          <p:nvPr/>
        </p:nvSpPr>
        <p:spPr>
          <a:xfrm>
            <a:off x="8548588" y="1554094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840600D-B509-A32C-4E90-95DEC96877CE}"/>
              </a:ext>
            </a:extLst>
          </p:cNvPr>
          <p:cNvSpPr/>
          <p:nvPr/>
        </p:nvSpPr>
        <p:spPr>
          <a:xfrm>
            <a:off x="8548588" y="2222183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B712413-3215-202D-71BC-3077415FDDDB}"/>
              </a:ext>
            </a:extLst>
          </p:cNvPr>
          <p:cNvSpPr/>
          <p:nvPr/>
        </p:nvSpPr>
        <p:spPr>
          <a:xfrm>
            <a:off x="8548588" y="2890272"/>
            <a:ext cx="300251" cy="29342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0E91C01-D235-6439-9D5B-44DA900BCF9A}"/>
              </a:ext>
            </a:extLst>
          </p:cNvPr>
          <p:cNvSpPr/>
          <p:nvPr/>
        </p:nvSpPr>
        <p:spPr>
          <a:xfrm>
            <a:off x="8548588" y="3558361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87AD94-5CBC-32F2-35CB-D84436E15918}"/>
              </a:ext>
            </a:extLst>
          </p:cNvPr>
          <p:cNvSpPr/>
          <p:nvPr/>
        </p:nvSpPr>
        <p:spPr>
          <a:xfrm>
            <a:off x="9588092" y="510363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7DA23E-3AB5-A763-B443-9F504F6AE907}"/>
              </a:ext>
            </a:extLst>
          </p:cNvPr>
          <p:cNvSpPr/>
          <p:nvPr/>
        </p:nvSpPr>
        <p:spPr>
          <a:xfrm>
            <a:off x="9588092" y="1179432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A21CF2-7710-8380-77BC-67A2D425D46A}"/>
              </a:ext>
            </a:extLst>
          </p:cNvPr>
          <p:cNvSpPr/>
          <p:nvPr/>
        </p:nvSpPr>
        <p:spPr>
          <a:xfrm>
            <a:off x="9588092" y="1848501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107384C-EC21-1CF8-A8FB-BEA606F066FB}"/>
              </a:ext>
            </a:extLst>
          </p:cNvPr>
          <p:cNvSpPr/>
          <p:nvPr/>
        </p:nvSpPr>
        <p:spPr>
          <a:xfrm>
            <a:off x="9588092" y="2517570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CFAF1E0-32DC-ED74-4663-A085619857DE}"/>
              </a:ext>
            </a:extLst>
          </p:cNvPr>
          <p:cNvSpPr/>
          <p:nvPr/>
        </p:nvSpPr>
        <p:spPr>
          <a:xfrm>
            <a:off x="9588092" y="3186639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C2C380-559F-E743-262A-97C7F4A35276}"/>
              </a:ext>
            </a:extLst>
          </p:cNvPr>
          <p:cNvSpPr/>
          <p:nvPr/>
        </p:nvSpPr>
        <p:spPr>
          <a:xfrm>
            <a:off x="9588092" y="3855708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8735F3-3A4B-10DC-FD7F-CCAF41A4CAF7}"/>
              </a:ext>
            </a:extLst>
          </p:cNvPr>
          <p:cNvCxnSpPr>
            <a:stCxn id="42" idx="6"/>
            <a:endCxn id="43" idx="2"/>
          </p:cNvCxnSpPr>
          <p:nvPr/>
        </p:nvCxnSpPr>
        <p:spPr>
          <a:xfrm flipV="1">
            <a:off x="7627365" y="1032719"/>
            <a:ext cx="921223" cy="338678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87C904-1F46-00B0-4EFE-E66D37936038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7627365" y="1371397"/>
            <a:ext cx="921223" cy="329411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B868F9F-F8DC-FC44-1C5D-622617C9D4B8}"/>
              </a:ext>
            </a:extLst>
          </p:cNvPr>
          <p:cNvCxnSpPr>
            <a:cxnSpLocks/>
            <a:stCxn id="44" idx="7"/>
          </p:cNvCxnSpPr>
          <p:nvPr/>
        </p:nvCxnSpPr>
        <p:spPr>
          <a:xfrm flipV="1">
            <a:off x="7583394" y="2434239"/>
            <a:ext cx="967650" cy="59458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0CA879-25E1-A737-1D74-9C45E17B561B}"/>
              </a:ext>
            </a:extLst>
          </p:cNvPr>
          <p:cNvCxnSpPr>
            <a:cxnSpLocks/>
            <a:stCxn id="44" idx="6"/>
            <a:endCxn id="47" idx="2"/>
          </p:cNvCxnSpPr>
          <p:nvPr/>
        </p:nvCxnSpPr>
        <p:spPr>
          <a:xfrm flipV="1">
            <a:off x="7627365" y="3036986"/>
            <a:ext cx="921223" cy="95576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0C05EA-BAC6-2F02-3D35-E361709A385F}"/>
              </a:ext>
            </a:extLst>
          </p:cNvPr>
          <p:cNvCxnSpPr>
            <a:cxnSpLocks/>
            <a:stCxn id="44" idx="5"/>
            <a:endCxn id="48" idx="2"/>
          </p:cNvCxnSpPr>
          <p:nvPr/>
        </p:nvCxnSpPr>
        <p:spPr>
          <a:xfrm>
            <a:off x="7583394" y="3236304"/>
            <a:ext cx="965194" cy="468771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225989A-D707-2937-8156-3877955E6E61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8666869" y="1700808"/>
            <a:ext cx="921223" cy="294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1B59B7-45CB-3F97-E481-62D41D44DA1F}"/>
              </a:ext>
            </a:extLst>
          </p:cNvPr>
          <p:cNvCxnSpPr>
            <a:cxnSpLocks/>
            <a:stCxn id="47" idx="6"/>
            <a:endCxn id="52" idx="3"/>
          </p:cNvCxnSpPr>
          <p:nvPr/>
        </p:nvCxnSpPr>
        <p:spPr>
          <a:xfrm flipV="1">
            <a:off x="8848839" y="2768026"/>
            <a:ext cx="783224" cy="2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D39BAA-0339-F8B0-032F-2D13EB492497}"/>
              </a:ext>
            </a:extLst>
          </p:cNvPr>
          <p:cNvCxnSpPr>
            <a:cxnSpLocks/>
            <a:stCxn id="47" idx="6"/>
            <a:endCxn id="53" idx="2"/>
          </p:cNvCxnSpPr>
          <p:nvPr/>
        </p:nvCxnSpPr>
        <p:spPr>
          <a:xfrm>
            <a:off x="8848839" y="3036986"/>
            <a:ext cx="739253" cy="29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D32AE4-9B0E-8528-2232-A887D1804F98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666869" y="3705075"/>
            <a:ext cx="921223" cy="297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A5FB97-2132-D3D7-8896-11858178D0CA}"/>
              </a:ext>
            </a:extLst>
          </p:cNvPr>
          <p:cNvCxnSpPr>
            <a:cxnSpLocks/>
            <a:stCxn id="43" idx="6"/>
            <a:endCxn id="50" idx="2"/>
          </p:cNvCxnSpPr>
          <p:nvPr/>
        </p:nvCxnSpPr>
        <p:spPr>
          <a:xfrm>
            <a:off x="8848839" y="1032719"/>
            <a:ext cx="739253" cy="293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4DD4B62-1471-27E7-5C70-B5242D626DFE}"/>
              </a:ext>
            </a:extLst>
          </p:cNvPr>
          <p:cNvCxnSpPr>
            <a:cxnSpLocks/>
            <a:stCxn id="43" idx="6"/>
            <a:endCxn id="49" idx="2"/>
          </p:cNvCxnSpPr>
          <p:nvPr/>
        </p:nvCxnSpPr>
        <p:spPr>
          <a:xfrm flipV="1">
            <a:off x="8848839" y="657077"/>
            <a:ext cx="739253" cy="375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EB195C91-8567-AA06-2619-248B19D79298}"/>
              </a:ext>
            </a:extLst>
          </p:cNvPr>
          <p:cNvSpPr/>
          <p:nvPr/>
        </p:nvSpPr>
        <p:spPr>
          <a:xfrm>
            <a:off x="3791744" y="4468278"/>
            <a:ext cx="300251" cy="2934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15D3DD5-3F3E-FB39-2E4C-E1810386D317}"/>
              </a:ext>
            </a:extLst>
          </p:cNvPr>
          <p:cNvSpPr/>
          <p:nvPr/>
        </p:nvSpPr>
        <p:spPr>
          <a:xfrm>
            <a:off x="11064552" y="4417822"/>
            <a:ext cx="300251" cy="29342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0" name="Gerader Verbinder 31">
            <a:extLst>
              <a:ext uri="{FF2B5EF4-FFF2-40B4-BE49-F238E27FC236}">
                <a16:creationId xmlns:a16="http://schemas.microsoft.com/office/drawing/2014/main" id="{27083973-63B4-E6B4-D1F1-8DB097C85B7A}"/>
              </a:ext>
            </a:extLst>
          </p:cNvPr>
          <p:cNvCxnSpPr>
            <a:cxnSpLocks/>
          </p:cNvCxnSpPr>
          <p:nvPr/>
        </p:nvCxnSpPr>
        <p:spPr bwMode="gray">
          <a:xfrm flipV="1">
            <a:off x="6096000" y="325328"/>
            <a:ext cx="0" cy="37937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382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B6AF-6F41-34EB-B713-12D80D703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5D47F891-69F6-FD9F-2E6E-32C96F86C33A}"/>
              </a:ext>
            </a:extLst>
          </p:cNvPr>
          <p:cNvSpPr txBox="1"/>
          <p:nvPr/>
        </p:nvSpPr>
        <p:spPr bwMode="gray">
          <a:xfrm>
            <a:off x="250141" y="4388084"/>
            <a:ext cx="7790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800" b="1" noProof="0"/>
              <a:t>Building Hubs: </a:t>
            </a:r>
            <a:r>
              <a:rPr lang="en-US" sz="1800" noProof="0"/>
              <a:t>Eac</a:t>
            </a:r>
            <a:r>
              <a:rPr lang="en-US" noProof="0"/>
              <a:t>h Hub is then build starting from the root entity and subsequently stored in the vector store.</a:t>
            </a:r>
            <a:endParaRPr lang="en-US" sz="1800" noProof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A9D2E95-3D21-64BE-4B4A-C37BE231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HubLink</a:t>
            </a:r>
            <a:br>
              <a:rPr lang="en-US" noProof="0"/>
            </a:br>
            <a:r>
              <a:rPr lang="en-US" noProof="0"/>
              <a:t>Indexing Process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734B-D90E-E21F-519B-0E519A5C19C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C20DC8C-422E-4461-B379-B3A1BB987C1F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67D6-401A-19E3-3804-2AE40DB776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C6467-DA80-50BD-AADF-40EA2D668DE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7ED7B9-8506-76FC-B9CE-EDBDC4933E41}"/>
              </a:ext>
            </a:extLst>
          </p:cNvPr>
          <p:cNvSpPr/>
          <p:nvPr/>
        </p:nvSpPr>
        <p:spPr>
          <a:xfrm>
            <a:off x="373883" y="2083411"/>
            <a:ext cx="300251" cy="2934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B1F6346-6691-1797-8E37-1FCA4A3B86E1}"/>
              </a:ext>
            </a:extLst>
          </p:cNvPr>
          <p:cNvSpPr/>
          <p:nvPr/>
        </p:nvSpPr>
        <p:spPr>
          <a:xfrm>
            <a:off x="1595357" y="1319746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40EC563-777C-3026-2F63-AEFCBAEF1197}"/>
              </a:ext>
            </a:extLst>
          </p:cNvPr>
          <p:cNvSpPr/>
          <p:nvPr/>
        </p:nvSpPr>
        <p:spPr>
          <a:xfrm>
            <a:off x="1595357" y="1987835"/>
            <a:ext cx="300251" cy="29342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B359F70-F39D-E0CE-FFE1-8CABE2CAC8DF}"/>
              </a:ext>
            </a:extLst>
          </p:cNvPr>
          <p:cNvSpPr/>
          <p:nvPr/>
        </p:nvSpPr>
        <p:spPr>
          <a:xfrm>
            <a:off x="1595357" y="2655924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857F65D-10A6-5C81-41D7-5B787AF2F888}"/>
              </a:ext>
            </a:extLst>
          </p:cNvPr>
          <p:cNvSpPr/>
          <p:nvPr/>
        </p:nvSpPr>
        <p:spPr>
          <a:xfrm>
            <a:off x="2634861" y="1615133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FF35E33-C74C-61AA-C9A3-E286E4144D82}"/>
              </a:ext>
            </a:extLst>
          </p:cNvPr>
          <p:cNvSpPr/>
          <p:nvPr/>
        </p:nvSpPr>
        <p:spPr>
          <a:xfrm>
            <a:off x="2634861" y="2284202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9392ED1-A906-7945-2AFA-ECDD8C2935D4}"/>
              </a:ext>
            </a:extLst>
          </p:cNvPr>
          <p:cNvSpPr/>
          <p:nvPr/>
        </p:nvSpPr>
        <p:spPr>
          <a:xfrm>
            <a:off x="2634861" y="2953271"/>
            <a:ext cx="300251" cy="2934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D34018-0687-A546-D777-0378B4CC6A11}"/>
              </a:ext>
            </a:extLst>
          </p:cNvPr>
          <p:cNvCxnSpPr>
            <a:cxnSpLocks/>
            <a:stCxn id="44" idx="7"/>
          </p:cNvCxnSpPr>
          <p:nvPr/>
        </p:nvCxnSpPr>
        <p:spPr>
          <a:xfrm flipV="1">
            <a:off x="630163" y="1531802"/>
            <a:ext cx="967650" cy="59458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354CCFB-8FA7-7420-B020-C17CEE5FDF28}"/>
              </a:ext>
            </a:extLst>
          </p:cNvPr>
          <p:cNvCxnSpPr>
            <a:cxnSpLocks/>
            <a:stCxn id="44" idx="6"/>
            <a:endCxn id="47" idx="2"/>
          </p:cNvCxnSpPr>
          <p:nvPr/>
        </p:nvCxnSpPr>
        <p:spPr>
          <a:xfrm flipV="1">
            <a:off x="674134" y="2134549"/>
            <a:ext cx="921223" cy="95576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176B8D-5DDA-DA6D-AEF2-57CE083680F1}"/>
              </a:ext>
            </a:extLst>
          </p:cNvPr>
          <p:cNvCxnSpPr>
            <a:cxnSpLocks/>
            <a:stCxn id="44" idx="5"/>
            <a:endCxn id="48" idx="2"/>
          </p:cNvCxnSpPr>
          <p:nvPr/>
        </p:nvCxnSpPr>
        <p:spPr>
          <a:xfrm>
            <a:off x="630163" y="2333867"/>
            <a:ext cx="965194" cy="468771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59EA5C9-A85F-01E7-2B94-CAA4BAE7BDA0}"/>
              </a:ext>
            </a:extLst>
          </p:cNvPr>
          <p:cNvCxnSpPr>
            <a:cxnSpLocks/>
            <a:stCxn id="47" idx="6"/>
            <a:endCxn id="52" idx="3"/>
          </p:cNvCxnSpPr>
          <p:nvPr/>
        </p:nvCxnSpPr>
        <p:spPr>
          <a:xfrm flipV="1">
            <a:off x="1895608" y="1865589"/>
            <a:ext cx="783224" cy="2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DCB84A8-75D2-8368-9257-01544288F3ED}"/>
              </a:ext>
            </a:extLst>
          </p:cNvPr>
          <p:cNvCxnSpPr>
            <a:cxnSpLocks/>
            <a:stCxn id="47" idx="6"/>
            <a:endCxn id="53" idx="2"/>
          </p:cNvCxnSpPr>
          <p:nvPr/>
        </p:nvCxnSpPr>
        <p:spPr>
          <a:xfrm>
            <a:off x="1895608" y="2134549"/>
            <a:ext cx="739253" cy="29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40B0A22-ACA1-E23A-2127-441B26E70A0A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713638" y="2802638"/>
            <a:ext cx="921223" cy="297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62D952-B872-BCDE-6788-BBA0D06D1225}"/>
              </a:ext>
            </a:extLst>
          </p:cNvPr>
          <p:cNvSpPr/>
          <p:nvPr/>
        </p:nvSpPr>
        <p:spPr>
          <a:xfrm>
            <a:off x="4092321" y="1801697"/>
            <a:ext cx="1152000" cy="5112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Paper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8AFFA9-05FF-CEF0-FB30-0C4A0AD96783}"/>
              </a:ext>
            </a:extLst>
          </p:cNvPr>
          <p:cNvSpPr/>
          <p:nvPr/>
        </p:nvSpPr>
        <p:spPr>
          <a:xfrm>
            <a:off x="6276997" y="780742"/>
            <a:ext cx="1152000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Title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3E458C-BA9A-59CC-B894-A00FD8465434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5244321" y="1036342"/>
            <a:ext cx="1032676" cy="10209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2D836B-3D2E-71BD-F319-A81CEFADE113}"/>
              </a:ext>
            </a:extLst>
          </p:cNvPr>
          <p:cNvSpPr txBox="1"/>
          <p:nvPr/>
        </p:nvSpPr>
        <p:spPr>
          <a:xfrm>
            <a:off x="4788845" y="1103802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hasTitle</a:t>
            </a:r>
            <a:endParaRPr lang="en-US" sz="1400" noProof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031286-DC46-0E2F-4DF0-3C1D95B40EDF}"/>
              </a:ext>
            </a:extLst>
          </p:cNvPr>
          <p:cNvSpPr/>
          <p:nvPr/>
        </p:nvSpPr>
        <p:spPr>
          <a:xfrm>
            <a:off x="6276997" y="2723552"/>
            <a:ext cx="1152000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err="1"/>
              <a:t>ResearchObject</a:t>
            </a:r>
            <a:endParaRPr lang="en-US" sz="1600" noProof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7C3852-0135-303D-BC5D-83DF2B8BA516}"/>
              </a:ext>
            </a:extLst>
          </p:cNvPr>
          <p:cNvSpPr/>
          <p:nvPr/>
        </p:nvSpPr>
        <p:spPr>
          <a:xfrm>
            <a:off x="8474819" y="2723552"/>
            <a:ext cx="1235822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Evaluation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E7340A-2E5F-96E9-7BD4-FC53F8FF9EFC}"/>
              </a:ext>
            </a:extLst>
          </p:cNvPr>
          <p:cNvSpPr/>
          <p:nvPr/>
        </p:nvSpPr>
        <p:spPr>
          <a:xfrm>
            <a:off x="10756463" y="2730689"/>
            <a:ext cx="1235822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Properties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9775E9-B9FD-62D8-52AC-F65CF58BF411}"/>
              </a:ext>
            </a:extLst>
          </p:cNvPr>
          <p:cNvSpPr/>
          <p:nvPr/>
        </p:nvSpPr>
        <p:spPr>
          <a:xfrm>
            <a:off x="6719359" y="1797811"/>
            <a:ext cx="1152000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Authors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30AA88-B06B-C154-9FF1-3989E35AFF64}"/>
              </a:ext>
            </a:extLst>
          </p:cNvPr>
          <p:cNvSpPr/>
          <p:nvPr/>
        </p:nvSpPr>
        <p:spPr>
          <a:xfrm>
            <a:off x="8873672" y="930655"/>
            <a:ext cx="1152000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Author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24CA16-827C-1A1D-7732-94175A1CBA1C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 flipV="1">
            <a:off x="5244321" y="2053411"/>
            <a:ext cx="1475038" cy="3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1A082B-0B1D-3D20-A6C9-762AE1324660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5244321" y="2057297"/>
            <a:ext cx="1032676" cy="9218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616D7B7-5FB5-A32C-71EB-B28353D40CC1}"/>
              </a:ext>
            </a:extLst>
          </p:cNvPr>
          <p:cNvSpPr txBox="1"/>
          <p:nvPr/>
        </p:nvSpPr>
        <p:spPr>
          <a:xfrm>
            <a:off x="5532248" y="1720564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hasAuthors</a:t>
            </a:r>
            <a:endParaRPr lang="en-US" sz="1400" noProof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AF50B6-5CD5-B97A-0C6F-2657DB01A677}"/>
              </a:ext>
            </a:extLst>
          </p:cNvPr>
          <p:cNvSpPr txBox="1"/>
          <p:nvPr/>
        </p:nvSpPr>
        <p:spPr>
          <a:xfrm>
            <a:off x="4629778" y="2645287"/>
            <a:ext cx="124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hasResearchObject</a:t>
            </a:r>
            <a:endParaRPr lang="en-US" sz="1400" noProof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AADCFA6-89F6-EBEA-43A1-73493ABB7F2E}"/>
              </a:ext>
            </a:extLst>
          </p:cNvPr>
          <p:cNvSpPr/>
          <p:nvPr/>
        </p:nvSpPr>
        <p:spPr>
          <a:xfrm>
            <a:off x="8904035" y="1797811"/>
            <a:ext cx="1152000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Author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5B3BA07-CA08-373F-E544-0BD18F57D145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871359" y="1186255"/>
            <a:ext cx="1002313" cy="8671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66C35DE-BB07-4F96-6E04-D4DCDEE59CBC}"/>
              </a:ext>
            </a:extLst>
          </p:cNvPr>
          <p:cNvCxnSpPr>
            <a:cxnSpLocks/>
            <a:stCxn id="12" idx="3"/>
            <a:endCxn id="72" idx="1"/>
          </p:cNvCxnSpPr>
          <p:nvPr/>
        </p:nvCxnSpPr>
        <p:spPr>
          <a:xfrm>
            <a:off x="7871359" y="2053411"/>
            <a:ext cx="10326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9737310-FB41-7332-3D24-3A0F851BAD33}"/>
              </a:ext>
            </a:extLst>
          </p:cNvPr>
          <p:cNvSpPr txBox="1"/>
          <p:nvPr/>
        </p:nvSpPr>
        <p:spPr>
          <a:xfrm>
            <a:off x="7363411" y="1338145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hasAuthor</a:t>
            </a:r>
            <a:endParaRPr lang="en-US" sz="1400" noProof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43A6411-376E-A9F4-CA41-D144876EB9CB}"/>
              </a:ext>
            </a:extLst>
          </p:cNvPr>
          <p:cNvCxnSpPr>
            <a:cxnSpLocks/>
          </p:cNvCxnSpPr>
          <p:nvPr/>
        </p:nvCxnSpPr>
        <p:spPr>
          <a:xfrm>
            <a:off x="7428997" y="2979152"/>
            <a:ext cx="10326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AAE1948-49F8-B4AD-1C6B-14DFAA440E31}"/>
              </a:ext>
            </a:extLst>
          </p:cNvPr>
          <p:cNvCxnSpPr>
            <a:cxnSpLocks/>
          </p:cNvCxnSpPr>
          <p:nvPr/>
        </p:nvCxnSpPr>
        <p:spPr>
          <a:xfrm>
            <a:off x="9723787" y="2988486"/>
            <a:ext cx="10326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EF9C160-841E-977F-7E3E-A66926A93C07}"/>
              </a:ext>
            </a:extLst>
          </p:cNvPr>
          <p:cNvSpPr txBox="1"/>
          <p:nvPr/>
        </p:nvSpPr>
        <p:spPr>
          <a:xfrm>
            <a:off x="7247004" y="3206902"/>
            <a:ext cx="137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hasEvaluation</a:t>
            </a:r>
            <a:endParaRPr lang="en-US" sz="1400" noProof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2DB423C-F289-BDED-EB6F-EE8D03C39D9A}"/>
              </a:ext>
            </a:extLst>
          </p:cNvPr>
          <p:cNvSpPr txBox="1"/>
          <p:nvPr/>
        </p:nvSpPr>
        <p:spPr>
          <a:xfrm>
            <a:off x="9550568" y="3260720"/>
            <a:ext cx="137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hasProperties</a:t>
            </a:r>
            <a:endParaRPr lang="en-US" sz="1400" noProof="0"/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3EE5C12D-8C17-993F-9DCD-3E01AF8034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388F319-749F-16B2-2845-F6EAC19BD731}"/>
              </a:ext>
            </a:extLst>
          </p:cNvPr>
          <p:cNvSpPr/>
          <p:nvPr/>
        </p:nvSpPr>
        <p:spPr>
          <a:xfrm>
            <a:off x="1507885" y="1602635"/>
            <a:ext cx="1665984" cy="98908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CF9D6A-6354-8E24-BAB6-389C96C12AB6}"/>
              </a:ext>
            </a:extLst>
          </p:cNvPr>
          <p:cNvCxnSpPr>
            <a:cxnSpLocks/>
          </p:cNvCxnSpPr>
          <p:nvPr/>
        </p:nvCxnSpPr>
        <p:spPr>
          <a:xfrm>
            <a:off x="3287688" y="2075175"/>
            <a:ext cx="54953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9F94105-66A1-C0A9-3A0A-20815B918A41}"/>
              </a:ext>
            </a:extLst>
          </p:cNvPr>
          <p:cNvSpPr/>
          <p:nvPr/>
        </p:nvSpPr>
        <p:spPr>
          <a:xfrm>
            <a:off x="3955842" y="575008"/>
            <a:ext cx="8116822" cy="32860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78C2A-8664-875B-E337-F7ED023C3273}"/>
              </a:ext>
            </a:extLst>
          </p:cNvPr>
          <p:cNvSpPr txBox="1"/>
          <p:nvPr/>
        </p:nvSpPr>
        <p:spPr>
          <a:xfrm>
            <a:off x="3647728" y="596833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>
                <a:solidFill>
                  <a:schemeClr val="accent1"/>
                </a:solidFill>
              </a:rPr>
              <a:t>Hub</a:t>
            </a:r>
          </a:p>
        </p:txBody>
      </p:sp>
    </p:spTree>
    <p:extLst>
      <p:ext uri="{BB962C8B-B14F-4D97-AF65-F5344CB8AC3E}">
        <p14:creationId xmlns:p14="http://schemas.microsoft.com/office/powerpoint/2010/main" val="4453335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8B14C-C9DA-EDE7-211E-7FBF72E6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4E82F1A5-E3C8-830E-DAF9-D0A1660F8491}"/>
              </a:ext>
            </a:extLst>
          </p:cNvPr>
          <p:cNvSpPr txBox="1"/>
          <p:nvPr/>
        </p:nvSpPr>
        <p:spPr bwMode="gray">
          <a:xfrm>
            <a:off x="250141" y="4388084"/>
            <a:ext cx="815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800" b="1" noProof="0" dirty="0"/>
              <a:t>Building Hubs: </a:t>
            </a:r>
            <a:r>
              <a:rPr lang="en-US" sz="1800" noProof="0" dirty="0"/>
              <a:t>The triple paths of the hub are extracted from the graph.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A5F1BC6-62BF-4137-D9AA-5507F888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HubLink</a:t>
            </a:r>
            <a:br>
              <a:rPr lang="en-US" noProof="0"/>
            </a:br>
            <a:r>
              <a:rPr lang="en-US" noProof="0"/>
              <a:t>Indexing Process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538B2-7B7A-AD4E-1229-F9F23163CF8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C20DC8C-422E-4461-B379-B3A1BB987C1F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FAC8E-5A6E-F255-A254-9EBE24E5C24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9A91C-8343-A46B-58A7-E2F86C1C69F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3BD2E922-1A29-2F40-003D-04D9F523C9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7DDA166-92E9-7164-5221-EEFD7F22C0B7}"/>
              </a:ext>
            </a:extLst>
          </p:cNvPr>
          <p:cNvSpPr/>
          <p:nvPr/>
        </p:nvSpPr>
        <p:spPr>
          <a:xfrm>
            <a:off x="1755952" y="769226"/>
            <a:ext cx="1152000" cy="5112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Paper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621D85-4EE6-EA9D-1325-FAD4CFAB82D9}"/>
              </a:ext>
            </a:extLst>
          </p:cNvPr>
          <p:cNvSpPr/>
          <p:nvPr/>
        </p:nvSpPr>
        <p:spPr>
          <a:xfrm>
            <a:off x="4367808" y="764704"/>
            <a:ext cx="1152000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</a:t>
            </a:r>
            <a:r>
              <a:rPr lang="en-US" sz="1600" noProof="0" dirty="0" err="1"/>
              <a:t>itle</a:t>
            </a:r>
            <a:endParaRPr lang="en-US" sz="1600" noProof="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A2DDA5-020C-3C20-E8AC-A37011CAE986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2907952" y="1020304"/>
            <a:ext cx="1459856" cy="45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1D1F0D-277D-CB04-A9C6-7ACD681E0455}"/>
              </a:ext>
            </a:extLst>
          </p:cNvPr>
          <p:cNvSpPr txBox="1"/>
          <p:nvPr/>
        </p:nvSpPr>
        <p:spPr>
          <a:xfrm>
            <a:off x="2931459" y="668524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hasTitle</a:t>
            </a:r>
            <a:endParaRPr lang="en-US" sz="1400" noProof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BA7C664-651E-E5B3-A9F3-0FA9E3CE9557}"/>
              </a:ext>
            </a:extLst>
          </p:cNvPr>
          <p:cNvSpPr/>
          <p:nvPr/>
        </p:nvSpPr>
        <p:spPr>
          <a:xfrm>
            <a:off x="4352627" y="2987435"/>
            <a:ext cx="1152000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err="1"/>
              <a:t>ResearchObject</a:t>
            </a:r>
            <a:endParaRPr lang="en-US" sz="1600" noProof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A64E7E-166E-0674-6044-2D13EABF4D65}"/>
              </a:ext>
            </a:extLst>
          </p:cNvPr>
          <p:cNvSpPr/>
          <p:nvPr/>
        </p:nvSpPr>
        <p:spPr>
          <a:xfrm>
            <a:off x="6970419" y="2986711"/>
            <a:ext cx="1235822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Evaluation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9049A26-AFC0-3DEB-EB5B-5F076D380E85}"/>
              </a:ext>
            </a:extLst>
          </p:cNvPr>
          <p:cNvSpPr/>
          <p:nvPr/>
        </p:nvSpPr>
        <p:spPr>
          <a:xfrm>
            <a:off x="9488076" y="2994572"/>
            <a:ext cx="1235822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Properties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7B8E75-3052-9713-0B48-DB00840555D3}"/>
              </a:ext>
            </a:extLst>
          </p:cNvPr>
          <p:cNvSpPr/>
          <p:nvPr/>
        </p:nvSpPr>
        <p:spPr>
          <a:xfrm>
            <a:off x="4367808" y="1585213"/>
            <a:ext cx="1152000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Authors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B39AE7-1CAE-2933-8972-14003F29D5C5}"/>
              </a:ext>
            </a:extLst>
          </p:cNvPr>
          <p:cNvCxnSpPr>
            <a:cxnSpLocks/>
            <a:stCxn id="37" idx="3"/>
            <a:endCxn id="26" idx="1"/>
          </p:cNvCxnSpPr>
          <p:nvPr/>
        </p:nvCxnSpPr>
        <p:spPr>
          <a:xfrm>
            <a:off x="2907952" y="1830136"/>
            <a:ext cx="1459856" cy="106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C03761-0AD4-15A4-0467-E0A3AD86396F}"/>
              </a:ext>
            </a:extLst>
          </p:cNvPr>
          <p:cNvCxnSpPr>
            <a:cxnSpLocks/>
            <a:stCxn id="38" idx="3"/>
            <a:endCxn id="23" idx="1"/>
          </p:cNvCxnSpPr>
          <p:nvPr/>
        </p:nvCxnSpPr>
        <p:spPr>
          <a:xfrm>
            <a:off x="2907952" y="3243035"/>
            <a:ext cx="14446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DD920D-E67F-2F20-598C-10784681C5A7}"/>
              </a:ext>
            </a:extLst>
          </p:cNvPr>
          <p:cNvSpPr txBox="1"/>
          <p:nvPr/>
        </p:nvSpPr>
        <p:spPr>
          <a:xfrm>
            <a:off x="2931459" y="1507071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hasAuthors</a:t>
            </a:r>
            <a:endParaRPr lang="en-US" sz="1400" noProof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30187-8CC6-032C-9AC8-625776385462}"/>
              </a:ext>
            </a:extLst>
          </p:cNvPr>
          <p:cNvSpPr txBox="1"/>
          <p:nvPr/>
        </p:nvSpPr>
        <p:spPr>
          <a:xfrm>
            <a:off x="2950102" y="2732962"/>
            <a:ext cx="124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hasResearchObject</a:t>
            </a:r>
            <a:endParaRPr lang="en-US" sz="1400" noProof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BF7455-64C0-C310-FD2C-C21B57E7B277}"/>
              </a:ext>
            </a:extLst>
          </p:cNvPr>
          <p:cNvSpPr/>
          <p:nvPr/>
        </p:nvSpPr>
        <p:spPr>
          <a:xfrm>
            <a:off x="6994846" y="1574536"/>
            <a:ext cx="1152000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Author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083598-C0C3-2ED4-9F93-72185A490188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 flipV="1">
            <a:off x="5519808" y="1830136"/>
            <a:ext cx="1475038" cy="106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B0F1FF-421C-CC7E-9279-130CE65A8923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504627" y="3242311"/>
            <a:ext cx="1465792" cy="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2DC906-D034-468F-BF5E-5DCB1EC2FD30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8206241" y="3242311"/>
            <a:ext cx="1281835" cy="78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19E7D3-0A64-4E65-AA23-C9795F384C76}"/>
              </a:ext>
            </a:extLst>
          </p:cNvPr>
          <p:cNvSpPr txBox="1"/>
          <p:nvPr/>
        </p:nvSpPr>
        <p:spPr>
          <a:xfrm>
            <a:off x="5519808" y="2908808"/>
            <a:ext cx="137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hasEvaluation</a:t>
            </a:r>
            <a:endParaRPr lang="en-US" sz="1400" noProof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444EC1-F5ED-E82D-E91D-B4C3DC5F939C}"/>
              </a:ext>
            </a:extLst>
          </p:cNvPr>
          <p:cNvSpPr txBox="1"/>
          <p:nvPr/>
        </p:nvSpPr>
        <p:spPr>
          <a:xfrm>
            <a:off x="8146846" y="2863524"/>
            <a:ext cx="137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hasProperties</a:t>
            </a:r>
            <a:endParaRPr lang="en-US" sz="1400" noProof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71C71D3-C096-3913-FBA1-6AEF213EE4F8}"/>
              </a:ext>
            </a:extLst>
          </p:cNvPr>
          <p:cNvSpPr/>
          <p:nvPr/>
        </p:nvSpPr>
        <p:spPr>
          <a:xfrm>
            <a:off x="1755952" y="1574536"/>
            <a:ext cx="1152000" cy="5112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Paper 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AFDB481-8EC5-F899-2507-785543E5F1DC}"/>
              </a:ext>
            </a:extLst>
          </p:cNvPr>
          <p:cNvSpPr/>
          <p:nvPr/>
        </p:nvSpPr>
        <p:spPr>
          <a:xfrm>
            <a:off x="1755952" y="2987435"/>
            <a:ext cx="1152000" cy="5112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Paper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47DC82-A1AE-5A77-8091-67C741B8694B}"/>
              </a:ext>
            </a:extLst>
          </p:cNvPr>
          <p:cNvSpPr/>
          <p:nvPr/>
        </p:nvSpPr>
        <p:spPr>
          <a:xfrm>
            <a:off x="4367808" y="2289803"/>
            <a:ext cx="1152000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Authors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15927D-D90E-127B-EF0C-B5E9B82516D7}"/>
              </a:ext>
            </a:extLst>
          </p:cNvPr>
          <p:cNvCxnSpPr>
            <a:cxnSpLocks/>
            <a:stCxn id="45" idx="3"/>
            <a:endCxn id="39" idx="1"/>
          </p:cNvCxnSpPr>
          <p:nvPr/>
        </p:nvCxnSpPr>
        <p:spPr>
          <a:xfrm>
            <a:off x="2907952" y="2534726"/>
            <a:ext cx="1459856" cy="106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4675550-2280-FBEB-38FE-0F9F8F333031}"/>
              </a:ext>
            </a:extLst>
          </p:cNvPr>
          <p:cNvSpPr txBox="1"/>
          <p:nvPr/>
        </p:nvSpPr>
        <p:spPr>
          <a:xfrm>
            <a:off x="2931459" y="2211661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hasAuthors</a:t>
            </a:r>
            <a:endParaRPr lang="en-US" sz="1400" noProof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0DFE812-2F3D-B16F-FFDB-AF23732C095D}"/>
              </a:ext>
            </a:extLst>
          </p:cNvPr>
          <p:cNvSpPr/>
          <p:nvPr/>
        </p:nvSpPr>
        <p:spPr>
          <a:xfrm>
            <a:off x="6994846" y="2279126"/>
            <a:ext cx="1152000" cy="511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Author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329C3A-28C9-E128-E32D-F40D5D75B5F5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 flipV="1">
            <a:off x="5519808" y="2534726"/>
            <a:ext cx="1475038" cy="106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11ED26-9B2B-031D-4BFF-450C52294D58}"/>
              </a:ext>
            </a:extLst>
          </p:cNvPr>
          <p:cNvSpPr/>
          <p:nvPr/>
        </p:nvSpPr>
        <p:spPr>
          <a:xfrm>
            <a:off x="1755952" y="2279126"/>
            <a:ext cx="1152000" cy="5112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Paper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58F3C4-ED28-A96A-F018-8788C19D6A76}"/>
              </a:ext>
            </a:extLst>
          </p:cNvPr>
          <p:cNvSpPr txBox="1"/>
          <p:nvPr/>
        </p:nvSpPr>
        <p:spPr>
          <a:xfrm>
            <a:off x="5502504" y="1468972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hasAuthor</a:t>
            </a:r>
            <a:endParaRPr lang="en-US" sz="1400" noProof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564054-2279-F61C-D62A-615FB27E8244}"/>
              </a:ext>
            </a:extLst>
          </p:cNvPr>
          <p:cNvSpPr txBox="1"/>
          <p:nvPr/>
        </p:nvSpPr>
        <p:spPr>
          <a:xfrm>
            <a:off x="5562109" y="2190967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hasAuthor</a:t>
            </a:r>
            <a:endParaRPr lang="en-US" sz="1400" noProof="0"/>
          </a:p>
        </p:txBody>
      </p:sp>
    </p:spTree>
    <p:extLst>
      <p:ext uri="{BB962C8B-B14F-4D97-AF65-F5344CB8AC3E}">
        <p14:creationId xmlns:p14="http://schemas.microsoft.com/office/powerpoint/2010/main" val="16560939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ECC79-EF56-58AE-8811-F5DB3F6E1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E7AD8D9B-C84F-0845-9200-BDFFFD70A4FC}"/>
              </a:ext>
            </a:extLst>
          </p:cNvPr>
          <p:cNvSpPr txBox="1"/>
          <p:nvPr/>
        </p:nvSpPr>
        <p:spPr bwMode="gray">
          <a:xfrm>
            <a:off x="250141" y="4388084"/>
            <a:ext cx="9117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sz="1800" b="1" noProof="0"/>
              <a:t>Building Hubs: </a:t>
            </a:r>
            <a:r>
              <a:rPr lang="en-US" sz="1800" noProof="0"/>
              <a:t>The paths are converted to four different vectors at different content levels which are then stored in a vector index (including metadata for tracing). 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666E0FB-40CD-96D3-BDD7-8A696C46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HubLink</a:t>
            </a:r>
            <a:br>
              <a:rPr lang="en-US" noProof="0"/>
            </a:br>
            <a:r>
              <a:rPr lang="en-US" noProof="0"/>
              <a:t>Indexing Process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3B85-5FAC-6DFE-947D-7E8C8E906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C20DC8C-422E-4461-B379-B3A1BB987C1F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8E34F-B485-B5CB-F12D-2C89EF1D76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84723-E487-4BB6-38C6-61FB4395D5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FD6AA5-6522-E2E5-9BE6-E9D09AE3F77A}"/>
              </a:ext>
            </a:extLst>
          </p:cNvPr>
          <p:cNvSpPr/>
          <p:nvPr/>
        </p:nvSpPr>
        <p:spPr>
          <a:xfrm>
            <a:off x="840650" y="1396994"/>
            <a:ext cx="1067042" cy="401088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Paper 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BE0CA2-2559-0694-D8C5-5CA3D1A3C71E}"/>
              </a:ext>
            </a:extLst>
          </p:cNvPr>
          <p:cNvSpPr/>
          <p:nvPr/>
        </p:nvSpPr>
        <p:spPr>
          <a:xfrm>
            <a:off x="2906036" y="1396995"/>
            <a:ext cx="929213" cy="40108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Doi1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EB2731-B97B-1012-D591-2FED69A3B5FC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907692" y="1597538"/>
            <a:ext cx="99834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2B97D2-EED1-0C1B-A36C-ABB331490229}"/>
              </a:ext>
            </a:extLst>
          </p:cNvPr>
          <p:cNvSpPr txBox="1"/>
          <p:nvPr/>
        </p:nvSpPr>
        <p:spPr>
          <a:xfrm>
            <a:off x="1775489" y="1258983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hasDoi</a:t>
            </a:r>
            <a:endParaRPr lang="en-US" sz="1400" noProof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07E1D96-44E1-6565-59DF-521198636D31}"/>
              </a:ext>
            </a:extLst>
          </p:cNvPr>
          <p:cNvSpPr/>
          <p:nvPr/>
        </p:nvSpPr>
        <p:spPr>
          <a:xfrm>
            <a:off x="2164412" y="2468748"/>
            <a:ext cx="484903" cy="67479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D8390B-B6C5-E2F8-0053-FFF9069DC50E}"/>
              </a:ext>
            </a:extLst>
          </p:cNvPr>
          <p:cNvSpPr txBox="1"/>
          <p:nvPr/>
        </p:nvSpPr>
        <p:spPr>
          <a:xfrm>
            <a:off x="4219478" y="1274022"/>
            <a:ext cx="220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noProof="0"/>
              <a:t>The paper has the </a:t>
            </a:r>
            <a:r>
              <a:rPr lang="en-US" sz="1800" noProof="0" err="1"/>
              <a:t>doi</a:t>
            </a:r>
            <a:r>
              <a:rPr lang="en-US" sz="1800" noProof="0"/>
              <a:t> “Doi1”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08F54-D224-E3E6-3921-3DA7C6FBBD23}"/>
              </a:ext>
            </a:extLst>
          </p:cNvPr>
          <p:cNvSpPr txBox="1"/>
          <p:nvPr/>
        </p:nvSpPr>
        <p:spPr>
          <a:xfrm>
            <a:off x="9367898" y="1443300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err="1"/>
              <a:t>hasDoi</a:t>
            </a:r>
            <a:endParaRPr lang="en-US" sz="1400" noProof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97CF580-7B5B-B473-25C2-1FE83EDF0C03}"/>
              </a:ext>
            </a:extLst>
          </p:cNvPr>
          <p:cNvSpPr/>
          <p:nvPr/>
        </p:nvSpPr>
        <p:spPr>
          <a:xfrm>
            <a:off x="7161182" y="1708579"/>
            <a:ext cx="929213" cy="40108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Doi1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DCD328-DEB7-23D4-ACE3-1B68EC8583BA}"/>
              </a:ext>
            </a:extLst>
          </p:cNvPr>
          <p:cNvSpPr/>
          <p:nvPr/>
        </p:nvSpPr>
        <p:spPr>
          <a:xfrm>
            <a:off x="713950" y="894790"/>
            <a:ext cx="3353982" cy="140479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0B84429-E6CB-8FEB-B855-8FCF1F7D17C8}"/>
              </a:ext>
            </a:extLst>
          </p:cNvPr>
          <p:cNvSpPr/>
          <p:nvPr/>
        </p:nvSpPr>
        <p:spPr>
          <a:xfrm>
            <a:off x="4194632" y="894790"/>
            <a:ext cx="2206716" cy="140479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90CA21B-5A51-879B-10D3-9A918B62406C}"/>
              </a:ext>
            </a:extLst>
          </p:cNvPr>
          <p:cNvSpPr/>
          <p:nvPr/>
        </p:nvSpPr>
        <p:spPr>
          <a:xfrm>
            <a:off x="6528048" y="894790"/>
            <a:ext cx="2206716" cy="140479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9EF3B28-6436-FBEB-EC52-88DD1DA174EB}"/>
              </a:ext>
            </a:extLst>
          </p:cNvPr>
          <p:cNvSpPr/>
          <p:nvPr/>
        </p:nvSpPr>
        <p:spPr>
          <a:xfrm>
            <a:off x="8861464" y="894790"/>
            <a:ext cx="2206716" cy="140479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D35AC4-1E11-761D-4D66-E99065437FAC}"/>
              </a:ext>
            </a:extLst>
          </p:cNvPr>
          <p:cNvSpPr txBox="1"/>
          <p:nvPr/>
        </p:nvSpPr>
        <p:spPr>
          <a:xfrm>
            <a:off x="4505933" y="571624"/>
            <a:ext cx="163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>
                <a:solidFill>
                  <a:schemeClr val="accent1"/>
                </a:solidFill>
              </a:rPr>
              <a:t>Path Description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CD5943-CB13-5C48-5DE1-B0409B84E8E5}"/>
              </a:ext>
            </a:extLst>
          </p:cNvPr>
          <p:cNvSpPr txBox="1"/>
          <p:nvPr/>
        </p:nvSpPr>
        <p:spPr>
          <a:xfrm>
            <a:off x="1574038" y="571624"/>
            <a:ext cx="163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>
                <a:solidFill>
                  <a:schemeClr val="accent1"/>
                </a:solidFill>
              </a:rPr>
              <a:t>Triples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723A7F-CB26-C63A-A231-118C1AF7CA72}"/>
              </a:ext>
            </a:extLst>
          </p:cNvPr>
          <p:cNvSpPr txBox="1"/>
          <p:nvPr/>
        </p:nvSpPr>
        <p:spPr>
          <a:xfrm>
            <a:off x="6808885" y="550979"/>
            <a:ext cx="163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>
                <a:solidFill>
                  <a:schemeClr val="accent1"/>
                </a:solidFill>
              </a:rPr>
              <a:t>Entities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3FC226-E14E-B144-CD1F-84C5179C42FA}"/>
              </a:ext>
            </a:extLst>
          </p:cNvPr>
          <p:cNvSpPr txBox="1"/>
          <p:nvPr/>
        </p:nvSpPr>
        <p:spPr>
          <a:xfrm>
            <a:off x="9096750" y="558267"/>
            <a:ext cx="163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>
                <a:solidFill>
                  <a:schemeClr val="accent1"/>
                </a:solidFill>
              </a:rPr>
              <a:t>Predicates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8C4609-B842-C950-A95D-1810643C1409}"/>
              </a:ext>
            </a:extLst>
          </p:cNvPr>
          <p:cNvSpPr txBox="1"/>
          <p:nvPr/>
        </p:nvSpPr>
        <p:spPr>
          <a:xfrm>
            <a:off x="1645152" y="322876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/>
              <a:t>(7, 3, 8, 3, …)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4E10CB-539A-1974-62F5-521566AF891E}"/>
              </a:ext>
            </a:extLst>
          </p:cNvPr>
          <p:cNvSpPr txBox="1"/>
          <p:nvPr/>
        </p:nvSpPr>
        <p:spPr>
          <a:xfrm>
            <a:off x="4430526" y="3231758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/>
              <a:t>(0, 1, 5, 2, …)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6DDB76-145D-19D1-D93B-EFD34865770A}"/>
              </a:ext>
            </a:extLst>
          </p:cNvPr>
          <p:cNvSpPr txBox="1"/>
          <p:nvPr/>
        </p:nvSpPr>
        <p:spPr>
          <a:xfrm>
            <a:off x="6838727" y="3226947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/>
              <a:t>(8, 9, 9, 1, …)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1EA969-6AC2-54CE-3E01-C257F441AAB1}"/>
              </a:ext>
            </a:extLst>
          </p:cNvPr>
          <p:cNvSpPr txBox="1"/>
          <p:nvPr/>
        </p:nvSpPr>
        <p:spPr>
          <a:xfrm>
            <a:off x="6845724" y="360109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/>
              <a:t>(2, 1, 2, 1, …)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E5A3BE-9CB3-B2A7-D5EC-FDA56D77B76C}"/>
              </a:ext>
            </a:extLst>
          </p:cNvPr>
          <p:cNvSpPr txBox="1"/>
          <p:nvPr/>
        </p:nvSpPr>
        <p:spPr>
          <a:xfrm>
            <a:off x="9049557" y="3197817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/>
              <a:t>(6, 1, 2, 7, …)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93190AB9-1D67-6457-919A-FAD007FA9EE0}"/>
              </a:ext>
            </a:extLst>
          </p:cNvPr>
          <p:cNvSpPr/>
          <p:nvPr/>
        </p:nvSpPr>
        <p:spPr>
          <a:xfrm>
            <a:off x="5052171" y="2479162"/>
            <a:ext cx="484903" cy="67479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E53B399B-4BF4-21A0-D0B3-6D4C7A85A02D}"/>
              </a:ext>
            </a:extLst>
          </p:cNvPr>
          <p:cNvSpPr/>
          <p:nvPr/>
        </p:nvSpPr>
        <p:spPr>
          <a:xfrm>
            <a:off x="7455027" y="2479162"/>
            <a:ext cx="484903" cy="67479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D750C15E-4C42-2DBC-2912-F2F6E1193A5E}"/>
              </a:ext>
            </a:extLst>
          </p:cNvPr>
          <p:cNvSpPr/>
          <p:nvPr/>
        </p:nvSpPr>
        <p:spPr>
          <a:xfrm>
            <a:off x="9722370" y="2468748"/>
            <a:ext cx="484903" cy="67479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2B09EFF-B5F5-2B90-9A76-C6F15D029DA8}"/>
              </a:ext>
            </a:extLst>
          </p:cNvPr>
          <p:cNvSpPr/>
          <p:nvPr/>
        </p:nvSpPr>
        <p:spPr>
          <a:xfrm>
            <a:off x="7092267" y="1156400"/>
            <a:ext cx="1067042" cy="401088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/>
              <a:t>Paper 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FFC25B-F1A9-AA1B-6CCF-71564888EE49}"/>
              </a:ext>
            </a:extLst>
          </p:cNvPr>
          <p:cNvSpPr/>
          <p:nvPr/>
        </p:nvSpPr>
        <p:spPr>
          <a:xfrm>
            <a:off x="713950" y="3232822"/>
            <a:ext cx="10354230" cy="77602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12298E-CE82-F846-A012-1590743EDF0E}"/>
              </a:ext>
            </a:extLst>
          </p:cNvPr>
          <p:cNvSpPr txBox="1"/>
          <p:nvPr/>
        </p:nvSpPr>
        <p:spPr>
          <a:xfrm>
            <a:off x="9990698" y="4041704"/>
            <a:ext cx="12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>
                <a:solidFill>
                  <a:schemeClr val="accent5"/>
                </a:solidFill>
              </a:rPr>
              <a:t>Index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8091B-817A-7570-A543-6D7529073D29}"/>
              </a:ext>
            </a:extLst>
          </p:cNvPr>
          <p:cNvSpPr txBox="1"/>
          <p:nvPr/>
        </p:nvSpPr>
        <p:spPr bwMode="gray">
          <a:xfrm>
            <a:off x="5765628" y="5239935"/>
            <a:ext cx="5616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1800" b="1" noProof="0" dirty="0"/>
              <a:t>Finding more Hubs: </a:t>
            </a:r>
            <a:r>
              <a:rPr lang="en-US" sz="1800" noProof="0" dirty="0"/>
              <a:t>The graph is further traversed to </a:t>
            </a:r>
            <a:r>
              <a:rPr lang="en-US" noProof="0" dirty="0"/>
              <a:t>find and index more hubs.</a:t>
            </a:r>
          </a:p>
          <a:p>
            <a:pPr marL="342900" indent="-342900">
              <a:buFont typeface="+mj-lt"/>
              <a:buAutoNum type="arabicPeriod" startAt="6"/>
            </a:pPr>
            <a:endParaRPr lang="en-US" sz="1800" b="1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20886-BF7A-2CD8-AC17-F776BAD0F8DB}"/>
              </a:ext>
            </a:extLst>
          </p:cNvPr>
          <p:cNvSpPr txBox="1"/>
          <p:nvPr/>
        </p:nvSpPr>
        <p:spPr>
          <a:xfrm>
            <a:off x="5805494" y="2406077"/>
            <a:ext cx="124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/>
              <a:t>Pre-Trained 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23041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9" grpId="0"/>
      <p:bldP spid="40" grpId="0"/>
      <p:bldP spid="41" grpId="0"/>
      <p:bldP spid="42" grpId="0"/>
      <p:bldP spid="43" grpId="0"/>
      <p:bldP spid="45" grpId="0" animBg="1"/>
      <p:bldP spid="47" grpId="0" animBg="1"/>
      <p:bldP spid="48" grpId="0" animBg="1"/>
      <p:bldP spid="50" grpId="0" animBg="1"/>
      <p:bldP spid="51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1F91F-6BA6-4DC6-D7B8-F53870F1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HubLink</a:t>
            </a:r>
            <a:br>
              <a:rPr lang="en-US" noProof="0"/>
            </a:br>
            <a:r>
              <a:rPr lang="en-US" noProof="0"/>
              <a:t>Direct Retrieval Strategy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AC256-FA3A-55BD-E401-F386491CFFD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B75B736A-7DF1-4027-9DE0-59BD241361B5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79FEF-4641-6E0D-A7BB-37D90C3817B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3" y="6273800"/>
            <a:ext cx="4678223" cy="584200"/>
          </a:xfrm>
        </p:spPr>
        <p:txBody>
          <a:bodyPr/>
          <a:lstStyle/>
          <a:p>
            <a:r>
              <a:rPr lang="en-US" noProof="0" dirty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DBBB2-1D5F-9D1C-4EEF-4C00AC2BAE1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337F09D5-1CF1-50DF-994D-7528E64F6784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F121C-0B57-7B6C-1669-F35063B149E9}"/>
              </a:ext>
            </a:extLst>
          </p:cNvPr>
          <p:cNvSpPr txBox="1"/>
          <p:nvPr/>
        </p:nvSpPr>
        <p:spPr>
          <a:xfrm>
            <a:off x="4856494" y="1336473"/>
            <a:ext cx="3600400" cy="578882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What papers published by IEEE talk about the concept of prompt engineering?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08793-B532-7788-944C-DCDD2637E591}"/>
              </a:ext>
            </a:extLst>
          </p:cNvPr>
          <p:cNvSpPr txBox="1"/>
          <p:nvPr/>
        </p:nvSpPr>
        <p:spPr>
          <a:xfrm>
            <a:off x="4895689" y="2740098"/>
            <a:ext cx="1043817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Papers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B4AD7-4973-3FEE-5045-6E22F5E6306F}"/>
              </a:ext>
            </a:extLst>
          </p:cNvPr>
          <p:cNvSpPr txBox="1"/>
          <p:nvPr/>
        </p:nvSpPr>
        <p:spPr>
          <a:xfrm>
            <a:off x="6155530" y="2740098"/>
            <a:ext cx="1043817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IEEE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F4166-3D81-EE26-4E3F-2E54DEECC194}"/>
              </a:ext>
            </a:extLst>
          </p:cNvPr>
          <p:cNvSpPr txBox="1"/>
          <p:nvPr/>
        </p:nvSpPr>
        <p:spPr>
          <a:xfrm>
            <a:off x="5782009" y="3258740"/>
            <a:ext cx="1840406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Prompt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C00C5-4CE7-818A-A231-706B69363422}"/>
              </a:ext>
            </a:extLst>
          </p:cNvPr>
          <p:cNvSpPr txBox="1"/>
          <p:nvPr/>
        </p:nvSpPr>
        <p:spPr>
          <a:xfrm>
            <a:off x="7387693" y="2740097"/>
            <a:ext cx="1043817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published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90A15E4-89E6-52B1-663C-CA79701DEA90}"/>
              </a:ext>
            </a:extLst>
          </p:cNvPr>
          <p:cNvSpPr/>
          <p:nvPr/>
        </p:nvSpPr>
        <p:spPr bwMode="gray">
          <a:xfrm rot="16200000">
            <a:off x="6399483" y="577707"/>
            <a:ext cx="523732" cy="354032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506F80-16CD-AED8-D3FF-9A30ED8F505F}"/>
              </a:ext>
            </a:extLst>
          </p:cNvPr>
          <p:cNvSpPr txBox="1"/>
          <p:nvPr/>
        </p:nvSpPr>
        <p:spPr bwMode="gray">
          <a:xfrm>
            <a:off x="6148425" y="2086001"/>
            <a:ext cx="2736304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 dirty="0"/>
              <a:t>Decomposed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30ADB4D-B3E9-ACF0-7433-33BEC522A0D3}"/>
              </a:ext>
            </a:extLst>
          </p:cNvPr>
          <p:cNvSpPr/>
          <p:nvPr/>
        </p:nvSpPr>
        <p:spPr bwMode="gray">
          <a:xfrm rot="10800000">
            <a:off x="8619856" y="1222441"/>
            <a:ext cx="523732" cy="259121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25D2B9-E9D3-0511-63FD-629009B95410}"/>
              </a:ext>
            </a:extLst>
          </p:cNvPr>
          <p:cNvSpPr txBox="1"/>
          <p:nvPr/>
        </p:nvSpPr>
        <p:spPr>
          <a:xfrm>
            <a:off x="9513324" y="1493565"/>
            <a:ext cx="1043817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Vector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5731E5-2AD5-4462-2255-4523F1FA18D3}"/>
              </a:ext>
            </a:extLst>
          </p:cNvPr>
          <p:cNvSpPr txBox="1"/>
          <p:nvPr/>
        </p:nvSpPr>
        <p:spPr>
          <a:xfrm>
            <a:off x="9513324" y="1915741"/>
            <a:ext cx="1043817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Vector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CBDEBE-4B7D-2926-EFC5-55AEC7648BD5}"/>
              </a:ext>
            </a:extLst>
          </p:cNvPr>
          <p:cNvSpPr txBox="1"/>
          <p:nvPr/>
        </p:nvSpPr>
        <p:spPr>
          <a:xfrm>
            <a:off x="9513324" y="2337917"/>
            <a:ext cx="1043817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Vector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8EA50-B8B6-C78D-D296-6D0F12466F0E}"/>
              </a:ext>
            </a:extLst>
          </p:cNvPr>
          <p:cNvSpPr txBox="1"/>
          <p:nvPr/>
        </p:nvSpPr>
        <p:spPr>
          <a:xfrm>
            <a:off x="9513324" y="2760093"/>
            <a:ext cx="1043817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Vector 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9503E1-89E4-65F7-6718-00EE44C6E9AC}"/>
              </a:ext>
            </a:extLst>
          </p:cNvPr>
          <p:cNvSpPr txBox="1"/>
          <p:nvPr/>
        </p:nvSpPr>
        <p:spPr>
          <a:xfrm>
            <a:off x="9513324" y="3182269"/>
            <a:ext cx="1043817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Vector 5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47A08A0-A088-FF6D-FFEC-DF683E4E7FD9}"/>
              </a:ext>
            </a:extLst>
          </p:cNvPr>
          <p:cNvSpPr/>
          <p:nvPr/>
        </p:nvSpPr>
        <p:spPr bwMode="gray">
          <a:xfrm>
            <a:off x="9301418" y="1336473"/>
            <a:ext cx="1440733" cy="231969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noProof="0">
              <a:solidFill>
                <a:schemeClr val="bg1"/>
              </a:solidFill>
            </a:endParaRP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DA252591-014E-A889-3093-CAE459DCAF3E}"/>
              </a:ext>
            </a:extLst>
          </p:cNvPr>
          <p:cNvSpPr/>
          <p:nvPr/>
        </p:nvSpPr>
        <p:spPr>
          <a:xfrm>
            <a:off x="9779332" y="4724445"/>
            <a:ext cx="535546" cy="641210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7B0E7A-928C-C7B7-6E60-79EB4A194DF3}"/>
              </a:ext>
            </a:extLst>
          </p:cNvPr>
          <p:cNvSpPr txBox="1"/>
          <p:nvPr/>
        </p:nvSpPr>
        <p:spPr>
          <a:xfrm>
            <a:off x="9410193" y="5457340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Vector Index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6D3E7219-4690-6202-9C93-0A3286592475}"/>
              </a:ext>
            </a:extLst>
          </p:cNvPr>
          <p:cNvSpPr/>
          <p:nvPr/>
        </p:nvSpPr>
        <p:spPr>
          <a:xfrm>
            <a:off x="9779332" y="3852910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F16D61-D75F-0D6B-28DD-864D65CE7538}"/>
              </a:ext>
            </a:extLst>
          </p:cNvPr>
          <p:cNvSpPr txBox="1"/>
          <p:nvPr/>
        </p:nvSpPr>
        <p:spPr>
          <a:xfrm>
            <a:off x="10440305" y="3789040"/>
            <a:ext cx="1733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/>
              <a:t>Approximate Nearest Neighbor (ANN) search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7C1818-0F0C-D6F8-D867-43D898312774}"/>
              </a:ext>
            </a:extLst>
          </p:cNvPr>
          <p:cNvSpPr txBox="1"/>
          <p:nvPr/>
        </p:nvSpPr>
        <p:spPr bwMode="gray">
          <a:xfrm>
            <a:off x="343505" y="1915355"/>
            <a:ext cx="40243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noProof="0" dirty="0"/>
              <a:t>Decompose:</a:t>
            </a:r>
            <a:r>
              <a:rPr lang="en-US" sz="1800" noProof="0" dirty="0"/>
              <a:t> Decompose the question into components.</a:t>
            </a:r>
          </a:p>
          <a:p>
            <a:pPr marL="342900" indent="-342900">
              <a:buFont typeface="+mj-lt"/>
              <a:buAutoNum type="arabicPeriod"/>
            </a:pPr>
            <a:endParaRPr lang="en-US" b="1" noProof="0" dirty="0"/>
          </a:p>
          <a:p>
            <a:pPr marL="342900" indent="-342900">
              <a:buFont typeface="+mj-lt"/>
              <a:buAutoNum type="arabicPeriod"/>
            </a:pPr>
            <a:r>
              <a:rPr lang="en-US" b="1" noProof="0" dirty="0"/>
              <a:t>Embed:</a:t>
            </a:r>
            <a:r>
              <a:rPr lang="en-US" noProof="0" dirty="0"/>
              <a:t> Embed the question and the components into vectors.</a:t>
            </a:r>
          </a:p>
          <a:p>
            <a:pPr marL="342900" indent="-342900">
              <a:buFont typeface="+mj-lt"/>
              <a:buAutoNum type="arabicPeriod"/>
            </a:pPr>
            <a:endParaRPr lang="en-US" b="1" noProof="0" dirty="0"/>
          </a:p>
          <a:p>
            <a:pPr marL="342900" indent="-342900">
              <a:buFont typeface="+mj-lt"/>
              <a:buAutoNum type="arabicPeriod"/>
            </a:pPr>
            <a:r>
              <a:rPr lang="en-US" b="1" noProof="0" dirty="0"/>
              <a:t>Retrieve:</a:t>
            </a:r>
            <a:r>
              <a:rPr lang="en-US" noProof="0" dirty="0"/>
              <a:t> Query the index to find relevant hub paths.</a:t>
            </a:r>
            <a:endParaRPr lang="en-US" b="1" noProof="0" dirty="0"/>
          </a:p>
          <a:p>
            <a:pPr marL="342900" indent="-342900">
              <a:buFont typeface="+mj-lt"/>
              <a:buAutoNum type="arabicPeriod"/>
            </a:pPr>
            <a:endParaRPr lang="en-US" sz="1800" b="1" noProof="0" dirty="0"/>
          </a:p>
        </p:txBody>
      </p:sp>
      <p:grpSp>
        <p:nvGrpSpPr>
          <p:cNvPr id="3" name="Gruppieren 34">
            <a:extLst>
              <a:ext uri="{FF2B5EF4-FFF2-40B4-BE49-F238E27FC236}">
                <a16:creationId xmlns:a16="http://schemas.microsoft.com/office/drawing/2014/main" id="{B222192F-AB0E-BE17-60FC-6FF002807447}"/>
              </a:ext>
            </a:extLst>
          </p:cNvPr>
          <p:cNvGrpSpPr>
            <a:grpSpLocks/>
          </p:cNvGrpSpPr>
          <p:nvPr/>
        </p:nvGrpSpPr>
        <p:grpSpPr bwMode="gray">
          <a:xfrm>
            <a:off x="11130939" y="6437457"/>
            <a:ext cx="689586" cy="247362"/>
            <a:chOff x="11189494" y="381000"/>
            <a:chExt cx="621506" cy="222941"/>
          </a:xfrm>
        </p:grpSpPr>
        <p:sp>
          <p:nvSpPr>
            <p:cNvPr id="7" name="Freihandform: Form 35">
              <a:extLst>
                <a:ext uri="{FF2B5EF4-FFF2-40B4-BE49-F238E27FC236}">
                  <a16:creationId xmlns:a16="http://schemas.microsoft.com/office/drawing/2014/main" id="{6FE91609-C364-2AC9-29E0-CD21E05AAAA0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" name="Freihandform: Form 36">
              <a:extLst>
                <a:ext uri="{FF2B5EF4-FFF2-40B4-BE49-F238E27FC236}">
                  <a16:creationId xmlns:a16="http://schemas.microsoft.com/office/drawing/2014/main" id="{D7B39C31-6639-0423-DF01-09BF5FA39117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4254537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/>
      <p:bldP spid="28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70B15-6DCE-27F2-159A-4B7CBCD0C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1186-8A23-67A9-9713-9F69819F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HubLink</a:t>
            </a:r>
            <a:br>
              <a:rPr lang="en-US" noProof="0"/>
            </a:br>
            <a:r>
              <a:rPr lang="en-US" noProof="0"/>
              <a:t>Direct Retrieval Strategy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F441A5A-C4DE-78A2-0ADD-E718D982F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C3D5F-6AEC-DAAD-2B77-1E2DF48E670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75B736A-7DF1-4027-9DE0-59BD241361B5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C33DE-38AA-4B84-2FAA-04AF937AFF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4B627-5CA2-8841-46C9-CB38E78D69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3D9B42A3-D3B8-68C3-9368-2F04C1AF8725}"/>
              </a:ext>
            </a:extLst>
          </p:cNvPr>
          <p:cNvSpPr/>
          <p:nvPr/>
        </p:nvSpPr>
        <p:spPr>
          <a:xfrm>
            <a:off x="631697" y="1360205"/>
            <a:ext cx="535546" cy="641210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C24159-69E4-FE80-16F8-0A08FB6E3021}"/>
              </a:ext>
            </a:extLst>
          </p:cNvPr>
          <p:cNvSpPr txBox="1"/>
          <p:nvPr/>
        </p:nvSpPr>
        <p:spPr>
          <a:xfrm>
            <a:off x="262558" y="2093100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/>
              <a:t>Vector Index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6E2BAAE-466F-102B-EE24-CE1765AE6CB2}"/>
              </a:ext>
            </a:extLst>
          </p:cNvPr>
          <p:cNvSpPr/>
          <p:nvPr/>
        </p:nvSpPr>
        <p:spPr>
          <a:xfrm rot="16200000">
            <a:off x="1689206" y="1414546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AA1E7B-A923-8E66-9104-DC90504EB840}"/>
              </a:ext>
            </a:extLst>
          </p:cNvPr>
          <p:cNvSpPr txBox="1"/>
          <p:nvPr/>
        </p:nvSpPr>
        <p:spPr>
          <a:xfrm>
            <a:off x="2098316" y="1939211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dirty="0"/>
              <a:t>Deduplication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348DB0-8098-0B43-E8FF-3606DC1D7895}"/>
              </a:ext>
            </a:extLst>
          </p:cNvPr>
          <p:cNvSpPr txBox="1"/>
          <p:nvPr/>
        </p:nvSpPr>
        <p:spPr>
          <a:xfrm>
            <a:off x="2465847" y="1616534"/>
            <a:ext cx="57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…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A47A19D-77E4-65BB-7726-FF684E9D9BDD}"/>
              </a:ext>
            </a:extLst>
          </p:cNvPr>
          <p:cNvSpPr/>
          <p:nvPr/>
        </p:nvSpPr>
        <p:spPr>
          <a:xfrm rot="16200000">
            <a:off x="3473015" y="1421566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3332BF-8025-5C27-1A81-0BE1926968B0}"/>
              </a:ext>
            </a:extLst>
          </p:cNvPr>
          <p:cNvSpPr txBox="1"/>
          <p:nvPr/>
        </p:nvSpPr>
        <p:spPr>
          <a:xfrm>
            <a:off x="4028658" y="1942532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dirty="0"/>
              <a:t>Diversity Ranking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6608F-F2A6-40D9-9447-59D397F3EBE7}"/>
              </a:ext>
            </a:extLst>
          </p:cNvPr>
          <p:cNvSpPr txBox="1"/>
          <p:nvPr/>
        </p:nvSpPr>
        <p:spPr>
          <a:xfrm>
            <a:off x="4531365" y="1634465"/>
            <a:ext cx="57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A0864-3D88-B04B-307E-5CFF3EBAC525}"/>
              </a:ext>
            </a:extLst>
          </p:cNvPr>
          <p:cNvSpPr txBox="1"/>
          <p:nvPr/>
        </p:nvSpPr>
        <p:spPr>
          <a:xfrm>
            <a:off x="6828359" y="763927"/>
            <a:ext cx="1197690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Path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4B844-7D44-C350-0FD8-0E1C3102C521}"/>
              </a:ext>
            </a:extLst>
          </p:cNvPr>
          <p:cNvSpPr txBox="1"/>
          <p:nvPr/>
        </p:nvSpPr>
        <p:spPr>
          <a:xfrm>
            <a:off x="6828359" y="1186103"/>
            <a:ext cx="1197690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Path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22F0F5-4752-9024-0C9C-5EAEB94B3AF2}"/>
              </a:ext>
            </a:extLst>
          </p:cNvPr>
          <p:cNvSpPr txBox="1"/>
          <p:nvPr/>
        </p:nvSpPr>
        <p:spPr>
          <a:xfrm>
            <a:off x="6828359" y="1608279"/>
            <a:ext cx="1197690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Path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A612DD-137B-EF49-3662-73D0F7DE4A5B}"/>
              </a:ext>
            </a:extLst>
          </p:cNvPr>
          <p:cNvSpPr txBox="1"/>
          <p:nvPr/>
        </p:nvSpPr>
        <p:spPr>
          <a:xfrm>
            <a:off x="6828359" y="2030455"/>
            <a:ext cx="1197690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Path 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B184D7-8F80-D7C9-76EA-227499C3722C}"/>
              </a:ext>
            </a:extLst>
          </p:cNvPr>
          <p:cNvSpPr txBox="1"/>
          <p:nvPr/>
        </p:nvSpPr>
        <p:spPr>
          <a:xfrm>
            <a:off x="6828359" y="2452631"/>
            <a:ext cx="1197690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Path 5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8C5166B-C717-AE2A-47AA-FA56358CD0CF}"/>
              </a:ext>
            </a:extLst>
          </p:cNvPr>
          <p:cNvSpPr/>
          <p:nvPr/>
        </p:nvSpPr>
        <p:spPr bwMode="gray">
          <a:xfrm>
            <a:off x="6616452" y="606835"/>
            <a:ext cx="2283713" cy="231969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noProof="0">
              <a:solidFill>
                <a:schemeClr val="bg1"/>
              </a:solidFill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F9EBD67C-190F-2B77-A3E9-5DDF4B0C2718}"/>
              </a:ext>
            </a:extLst>
          </p:cNvPr>
          <p:cNvSpPr/>
          <p:nvPr/>
        </p:nvSpPr>
        <p:spPr>
          <a:xfrm rot="16200000">
            <a:off x="5731663" y="1399342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81DE89-4CF9-EB2D-35EF-C10A6CE7A468}"/>
              </a:ext>
            </a:extLst>
          </p:cNvPr>
          <p:cNvSpPr txBox="1"/>
          <p:nvPr/>
        </p:nvSpPr>
        <p:spPr>
          <a:xfrm>
            <a:off x="8085099" y="763927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0.87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82E77A-255E-25BB-DBAC-73662CB3C877}"/>
              </a:ext>
            </a:extLst>
          </p:cNvPr>
          <p:cNvSpPr txBox="1"/>
          <p:nvPr/>
        </p:nvSpPr>
        <p:spPr>
          <a:xfrm>
            <a:off x="8085099" y="1186102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0.79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F86F67-211F-BE06-4929-5306B55DB58E}"/>
              </a:ext>
            </a:extLst>
          </p:cNvPr>
          <p:cNvSpPr txBox="1"/>
          <p:nvPr/>
        </p:nvSpPr>
        <p:spPr>
          <a:xfrm>
            <a:off x="8085099" y="1602013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0.77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18897-55C0-9204-C28C-5193FB1DAAAB}"/>
              </a:ext>
            </a:extLst>
          </p:cNvPr>
          <p:cNvSpPr txBox="1"/>
          <p:nvPr/>
        </p:nvSpPr>
        <p:spPr>
          <a:xfrm>
            <a:off x="8085098" y="2027695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0.68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7968D5-0B0A-5DEF-0010-398FED8135B2}"/>
              </a:ext>
            </a:extLst>
          </p:cNvPr>
          <p:cNvSpPr txBox="1"/>
          <p:nvPr/>
        </p:nvSpPr>
        <p:spPr>
          <a:xfrm>
            <a:off x="8085097" y="2452630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0.65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D78171-E5F9-A43A-79D9-A764C7302EB2}"/>
              </a:ext>
            </a:extLst>
          </p:cNvPr>
          <p:cNvSpPr txBox="1"/>
          <p:nvPr/>
        </p:nvSpPr>
        <p:spPr>
          <a:xfrm>
            <a:off x="9739694" y="738118"/>
            <a:ext cx="1197690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Path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7D3586-2A17-DBDA-CF3A-0BC5BDDC6FB6}"/>
              </a:ext>
            </a:extLst>
          </p:cNvPr>
          <p:cNvSpPr txBox="1"/>
          <p:nvPr/>
        </p:nvSpPr>
        <p:spPr>
          <a:xfrm>
            <a:off x="9739694" y="1160294"/>
            <a:ext cx="1197690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Path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32CF02-6601-3286-3C76-BAA95F730D6C}"/>
              </a:ext>
            </a:extLst>
          </p:cNvPr>
          <p:cNvSpPr txBox="1"/>
          <p:nvPr/>
        </p:nvSpPr>
        <p:spPr>
          <a:xfrm>
            <a:off x="9739694" y="1582470"/>
            <a:ext cx="1197690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Path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2A350A-F2CA-43AE-5F6C-A23C8EBF0E25}"/>
              </a:ext>
            </a:extLst>
          </p:cNvPr>
          <p:cNvSpPr txBox="1"/>
          <p:nvPr/>
        </p:nvSpPr>
        <p:spPr>
          <a:xfrm>
            <a:off x="9739694" y="2004646"/>
            <a:ext cx="1197690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Path 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FB3C34-1259-35C0-38C8-C4D10B76B83B}"/>
              </a:ext>
            </a:extLst>
          </p:cNvPr>
          <p:cNvSpPr txBox="1"/>
          <p:nvPr/>
        </p:nvSpPr>
        <p:spPr>
          <a:xfrm>
            <a:off x="9739694" y="2426822"/>
            <a:ext cx="1197690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Path 5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F9B0C7C-4607-5064-036A-6C2F18C66B59}"/>
              </a:ext>
            </a:extLst>
          </p:cNvPr>
          <p:cNvSpPr/>
          <p:nvPr/>
        </p:nvSpPr>
        <p:spPr bwMode="gray">
          <a:xfrm>
            <a:off x="9527787" y="581026"/>
            <a:ext cx="2283713" cy="231969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noProof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C6E732-5F23-BEB5-1BD3-5731558202C3}"/>
              </a:ext>
            </a:extLst>
          </p:cNvPr>
          <p:cNvSpPr txBox="1"/>
          <p:nvPr/>
        </p:nvSpPr>
        <p:spPr>
          <a:xfrm>
            <a:off x="10996434" y="738118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0.98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A30BB1-92D2-5E36-5BA0-B6194473A1A9}"/>
              </a:ext>
            </a:extLst>
          </p:cNvPr>
          <p:cNvSpPr txBox="1"/>
          <p:nvPr/>
        </p:nvSpPr>
        <p:spPr>
          <a:xfrm>
            <a:off x="10996434" y="1160293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0.95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1DC062-014D-6039-50FF-A4741D29B79D}"/>
              </a:ext>
            </a:extLst>
          </p:cNvPr>
          <p:cNvSpPr txBox="1"/>
          <p:nvPr/>
        </p:nvSpPr>
        <p:spPr>
          <a:xfrm>
            <a:off x="10996434" y="1576204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0.82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F0DA5D-1C51-79B3-FD69-F9C0203C34FF}"/>
              </a:ext>
            </a:extLst>
          </p:cNvPr>
          <p:cNvSpPr txBox="1"/>
          <p:nvPr/>
        </p:nvSpPr>
        <p:spPr>
          <a:xfrm>
            <a:off x="10996433" y="2001886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0.80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B9D313-4FB7-379B-4FBC-3BC41B19309F}"/>
              </a:ext>
            </a:extLst>
          </p:cNvPr>
          <p:cNvSpPr txBox="1"/>
          <p:nvPr/>
        </p:nvSpPr>
        <p:spPr>
          <a:xfrm>
            <a:off x="10996432" y="2426821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0.78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A02130-5A5E-6556-DEDD-5B61E162D9DD}"/>
              </a:ext>
            </a:extLst>
          </p:cNvPr>
          <p:cNvSpPr txBox="1"/>
          <p:nvPr/>
        </p:nvSpPr>
        <p:spPr>
          <a:xfrm>
            <a:off x="6863164" y="295473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/>
              <a:t>Hub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4C3DF4-A163-CE17-8950-A45CBBFC3BB6}"/>
              </a:ext>
            </a:extLst>
          </p:cNvPr>
          <p:cNvSpPr txBox="1"/>
          <p:nvPr/>
        </p:nvSpPr>
        <p:spPr>
          <a:xfrm>
            <a:off x="9802868" y="275311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/>
              <a:t>Hub 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C20186F-5A1A-D918-7D49-D391DB9FDB27}"/>
              </a:ext>
            </a:extLst>
          </p:cNvPr>
          <p:cNvSpPr txBox="1"/>
          <p:nvPr/>
        </p:nvSpPr>
        <p:spPr>
          <a:xfrm>
            <a:off x="8923989" y="1694109"/>
            <a:ext cx="57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/>
              <a:t>…</a:t>
            </a: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ED3BA977-DA70-0D4C-6F76-E6EF461FA2AB}"/>
              </a:ext>
            </a:extLst>
          </p:cNvPr>
          <p:cNvSpPr/>
          <p:nvPr/>
        </p:nvSpPr>
        <p:spPr>
          <a:xfrm>
            <a:off x="8966890" y="3140968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EE9CDB-A603-3151-7DF6-0ECFCDBE6954}"/>
              </a:ext>
            </a:extLst>
          </p:cNvPr>
          <p:cNvSpPr txBox="1"/>
          <p:nvPr/>
        </p:nvSpPr>
        <p:spPr>
          <a:xfrm>
            <a:off x="6947859" y="4005319"/>
            <a:ext cx="948904" cy="340519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11ECE8-0F10-A5F8-0908-B7611C6D524F}"/>
              </a:ext>
            </a:extLst>
          </p:cNvPr>
          <p:cNvSpPr txBox="1"/>
          <p:nvPr/>
        </p:nvSpPr>
        <p:spPr>
          <a:xfrm>
            <a:off x="7968208" y="4005320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0.75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14F2DC-660F-1B61-A9F7-902136C6A449}"/>
              </a:ext>
            </a:extLst>
          </p:cNvPr>
          <p:cNvSpPr txBox="1"/>
          <p:nvPr/>
        </p:nvSpPr>
        <p:spPr>
          <a:xfrm>
            <a:off x="9927960" y="4015877"/>
            <a:ext cx="948904" cy="340519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313AE8-8E9A-08EA-FC3A-0AD3648487A8}"/>
              </a:ext>
            </a:extLst>
          </p:cNvPr>
          <p:cNvSpPr txBox="1"/>
          <p:nvPr/>
        </p:nvSpPr>
        <p:spPr>
          <a:xfrm>
            <a:off x="10948309" y="4015878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0.89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F421B7-B161-A8C3-3B5E-242DC52E9BDE}"/>
              </a:ext>
            </a:extLst>
          </p:cNvPr>
          <p:cNvSpPr txBox="1"/>
          <p:nvPr/>
        </p:nvSpPr>
        <p:spPr>
          <a:xfrm>
            <a:off x="8896254" y="4074839"/>
            <a:ext cx="57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/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E097A5-FD4D-DFFB-66E5-9851E355D66D}"/>
              </a:ext>
            </a:extLst>
          </p:cNvPr>
          <p:cNvSpPr txBox="1"/>
          <p:nvPr/>
        </p:nvSpPr>
        <p:spPr>
          <a:xfrm>
            <a:off x="9556936" y="3225527"/>
            <a:ext cx="251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/>
              <a:t>Calculating total Hub scores using a weighted averaging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C49985-D87E-2283-ADD3-57107177CAC0}"/>
              </a:ext>
            </a:extLst>
          </p:cNvPr>
          <p:cNvSpPr txBox="1"/>
          <p:nvPr/>
        </p:nvSpPr>
        <p:spPr bwMode="gray">
          <a:xfrm>
            <a:off x="304675" y="3008567"/>
            <a:ext cx="50640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800" b="1" noProof="0" dirty="0"/>
              <a:t>Post-Process: </a:t>
            </a:r>
            <a:r>
              <a:rPr lang="en-US" sz="1800" noProof="0" dirty="0"/>
              <a:t>Deduplication, Diversification and Hub Clustering of the hub paths.</a:t>
            </a:r>
          </a:p>
          <a:p>
            <a:pPr marL="342900" indent="-342900">
              <a:buFont typeface="+mj-lt"/>
              <a:buAutoNum type="arabicPeriod" startAt="4"/>
            </a:pPr>
            <a:endParaRPr lang="en-US" b="1" noProof="0" dirty="0"/>
          </a:p>
          <a:p>
            <a:pPr marL="342900" indent="-342900">
              <a:buFont typeface="+mj-lt"/>
              <a:buAutoNum type="arabicPeriod" startAt="4"/>
            </a:pPr>
            <a:r>
              <a:rPr lang="en-US" b="1" noProof="0" dirty="0"/>
              <a:t>Score:</a:t>
            </a:r>
            <a:r>
              <a:rPr lang="en-US" noProof="0" dirty="0"/>
              <a:t> Calculate the total score for each Hub.</a:t>
            </a:r>
          </a:p>
        </p:txBody>
      </p:sp>
    </p:spTree>
    <p:extLst>
      <p:ext uri="{BB962C8B-B14F-4D97-AF65-F5344CB8AC3E}">
        <p14:creationId xmlns:p14="http://schemas.microsoft.com/office/powerpoint/2010/main" val="3419774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 animBg="1"/>
      <p:bldP spid="34" grpId="0"/>
      <p:bldP spid="35" grpId="0"/>
      <p:bldP spid="3" grpId="0" animBg="1"/>
      <p:bldP spid="8" grpId="0" animBg="1"/>
      <p:bldP spid="23" grpId="0" animBg="1"/>
      <p:bldP spid="24" grpId="0" animBg="1"/>
      <p:bldP spid="37" grpId="0" animBg="1"/>
      <p:bldP spid="38" grpId="0" animBg="1"/>
      <p:bldP spid="39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E802-0D7A-090E-3663-88779EF8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9D81-73A2-8A4A-5304-9E03113B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HubLink</a:t>
            </a:r>
            <a:br>
              <a:rPr lang="en-US" noProof="0"/>
            </a:br>
            <a:r>
              <a:rPr lang="en-US" noProof="0"/>
              <a:t>Direct Retrieval Strategy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165FB-345C-EB5E-399A-3451B402255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75B736A-7DF1-4027-9DE0-59BD241361B5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FFE-06E3-70B9-A5E9-377740E8711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6FC0D-F7E5-9B13-1000-B6B4C5D935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B33C99-D40E-C6E2-478F-A572EB2B2BA0}"/>
              </a:ext>
            </a:extLst>
          </p:cNvPr>
          <p:cNvSpPr txBox="1"/>
          <p:nvPr/>
        </p:nvSpPr>
        <p:spPr>
          <a:xfrm>
            <a:off x="539147" y="990032"/>
            <a:ext cx="948904" cy="340519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2D195D-1C33-3697-66C8-F26B5345B720}"/>
              </a:ext>
            </a:extLst>
          </p:cNvPr>
          <p:cNvSpPr txBox="1"/>
          <p:nvPr/>
        </p:nvSpPr>
        <p:spPr>
          <a:xfrm>
            <a:off x="1559496" y="990033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0.89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23C96-09DE-78B3-C20C-22E9A1F3CB77}"/>
              </a:ext>
            </a:extLst>
          </p:cNvPr>
          <p:cNvSpPr txBox="1"/>
          <p:nvPr/>
        </p:nvSpPr>
        <p:spPr>
          <a:xfrm>
            <a:off x="539147" y="1431753"/>
            <a:ext cx="948904" cy="340519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A02BC-9B6E-98E7-1164-1962B822A62B}"/>
              </a:ext>
            </a:extLst>
          </p:cNvPr>
          <p:cNvSpPr txBox="1"/>
          <p:nvPr/>
        </p:nvSpPr>
        <p:spPr>
          <a:xfrm>
            <a:off x="1559496" y="1431754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0.75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56863-99CC-C230-B4E6-B40E5697BCB1}"/>
              </a:ext>
            </a:extLst>
          </p:cNvPr>
          <p:cNvSpPr txBox="1"/>
          <p:nvPr/>
        </p:nvSpPr>
        <p:spPr>
          <a:xfrm>
            <a:off x="539147" y="1873474"/>
            <a:ext cx="948904" cy="340519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EB4EC-727A-AC29-EAA1-8E423F3CDAD0}"/>
              </a:ext>
            </a:extLst>
          </p:cNvPr>
          <p:cNvSpPr txBox="1"/>
          <p:nvPr/>
        </p:nvSpPr>
        <p:spPr>
          <a:xfrm>
            <a:off x="1559496" y="1873475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638D8-0AEA-C73B-736C-FEA73ECD52F1}"/>
              </a:ext>
            </a:extLst>
          </p:cNvPr>
          <p:cNvSpPr txBox="1"/>
          <p:nvPr/>
        </p:nvSpPr>
        <p:spPr>
          <a:xfrm>
            <a:off x="539147" y="2756916"/>
            <a:ext cx="948904" cy="340519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D5975F-3A64-EC79-8450-7FA564359A64}"/>
              </a:ext>
            </a:extLst>
          </p:cNvPr>
          <p:cNvSpPr txBox="1"/>
          <p:nvPr/>
        </p:nvSpPr>
        <p:spPr>
          <a:xfrm>
            <a:off x="1559496" y="2756917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0.31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08976-4FB7-97DB-B7AB-E3B046077749}"/>
              </a:ext>
            </a:extLst>
          </p:cNvPr>
          <p:cNvSpPr txBox="1"/>
          <p:nvPr/>
        </p:nvSpPr>
        <p:spPr>
          <a:xfrm>
            <a:off x="1013599" y="2315195"/>
            <a:ext cx="57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/>
              <a:t>…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11CA14F-E037-83EA-D0B4-B5414087EA29}"/>
              </a:ext>
            </a:extLst>
          </p:cNvPr>
          <p:cNvSpPr/>
          <p:nvPr/>
        </p:nvSpPr>
        <p:spPr bwMode="gray">
          <a:xfrm>
            <a:off x="263352" y="782684"/>
            <a:ext cx="2283713" cy="25023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noProof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D9132-3AFD-9668-5B1B-ACCB9CA1D1DA}"/>
              </a:ext>
            </a:extLst>
          </p:cNvPr>
          <p:cNvSpPr txBox="1"/>
          <p:nvPr/>
        </p:nvSpPr>
        <p:spPr>
          <a:xfrm>
            <a:off x="631603" y="438569"/>
            <a:ext cx="2008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/>
              <a:t>Collected Hubs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BFEDF00-3FEC-7C9A-F44F-D5DF09494920}"/>
              </a:ext>
            </a:extLst>
          </p:cNvPr>
          <p:cNvSpPr/>
          <p:nvPr/>
        </p:nvSpPr>
        <p:spPr>
          <a:xfrm rot="16200000">
            <a:off x="3126114" y="1630371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32DD07-4159-065B-EED1-8D53B7EAF068}"/>
              </a:ext>
            </a:extLst>
          </p:cNvPr>
          <p:cNvSpPr txBox="1"/>
          <p:nvPr/>
        </p:nvSpPr>
        <p:spPr>
          <a:xfrm>
            <a:off x="2631708" y="2210220"/>
            <a:ext cx="2515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/>
              <a:t>Only keep top 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4DE89-7AC0-F880-E8FE-8265FE9D0AC7}"/>
              </a:ext>
            </a:extLst>
          </p:cNvPr>
          <p:cNvSpPr txBox="1"/>
          <p:nvPr/>
        </p:nvSpPr>
        <p:spPr>
          <a:xfrm>
            <a:off x="4427579" y="988498"/>
            <a:ext cx="948904" cy="340519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E272D1-E823-EAAE-E492-FF54E4BD9824}"/>
              </a:ext>
            </a:extLst>
          </p:cNvPr>
          <p:cNvSpPr txBox="1"/>
          <p:nvPr/>
        </p:nvSpPr>
        <p:spPr>
          <a:xfrm>
            <a:off x="5447928" y="988499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0.89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2BEA9C-DB1A-B490-02F4-90E3B981EDFC}"/>
              </a:ext>
            </a:extLst>
          </p:cNvPr>
          <p:cNvSpPr txBox="1"/>
          <p:nvPr/>
        </p:nvSpPr>
        <p:spPr>
          <a:xfrm>
            <a:off x="4427579" y="1430219"/>
            <a:ext cx="948904" cy="340519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40EF5F-4FFA-1801-8E39-6F944B709EAF}"/>
              </a:ext>
            </a:extLst>
          </p:cNvPr>
          <p:cNvSpPr txBox="1"/>
          <p:nvPr/>
        </p:nvSpPr>
        <p:spPr>
          <a:xfrm>
            <a:off x="5447928" y="1430220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0.75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F8FEF5-AEEA-4705-A26D-1AD98AD59615}"/>
              </a:ext>
            </a:extLst>
          </p:cNvPr>
          <p:cNvSpPr txBox="1"/>
          <p:nvPr/>
        </p:nvSpPr>
        <p:spPr>
          <a:xfrm>
            <a:off x="4427579" y="1871940"/>
            <a:ext cx="948904" cy="340519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C5CD7B-BBF4-CFCF-D670-57D90A3D60EA}"/>
              </a:ext>
            </a:extLst>
          </p:cNvPr>
          <p:cNvSpPr txBox="1"/>
          <p:nvPr/>
        </p:nvSpPr>
        <p:spPr>
          <a:xfrm>
            <a:off x="5447928" y="1871941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0.72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AC3C29-7BC1-0C24-D232-9E81C2A90348}"/>
              </a:ext>
            </a:extLst>
          </p:cNvPr>
          <p:cNvSpPr txBox="1"/>
          <p:nvPr/>
        </p:nvSpPr>
        <p:spPr>
          <a:xfrm>
            <a:off x="4427579" y="2755382"/>
            <a:ext cx="948904" cy="340519"/>
          </a:xfrm>
          <a:prstGeom prst="round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Hub 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4EB408-945B-4487-0386-61C3A971A031}"/>
              </a:ext>
            </a:extLst>
          </p:cNvPr>
          <p:cNvSpPr txBox="1"/>
          <p:nvPr/>
        </p:nvSpPr>
        <p:spPr>
          <a:xfrm>
            <a:off x="5447928" y="2755383"/>
            <a:ext cx="588109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0.66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CB9800-0858-5549-C000-85078B93DDC3}"/>
              </a:ext>
            </a:extLst>
          </p:cNvPr>
          <p:cNvSpPr txBox="1"/>
          <p:nvPr/>
        </p:nvSpPr>
        <p:spPr>
          <a:xfrm>
            <a:off x="4902031" y="2313661"/>
            <a:ext cx="57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/>
              <a:t>…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01DDCB-AE28-B42D-6DF7-09587E6F3826}"/>
              </a:ext>
            </a:extLst>
          </p:cNvPr>
          <p:cNvSpPr/>
          <p:nvPr/>
        </p:nvSpPr>
        <p:spPr bwMode="gray">
          <a:xfrm>
            <a:off x="4151784" y="781150"/>
            <a:ext cx="2283713" cy="25023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noProof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BCCCD1-36A4-B33A-44DD-F1EA353DB847}"/>
              </a:ext>
            </a:extLst>
          </p:cNvPr>
          <p:cNvSpPr txBox="1"/>
          <p:nvPr/>
        </p:nvSpPr>
        <p:spPr>
          <a:xfrm>
            <a:off x="4581153" y="445575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/>
              <a:t>Relevant Hubs</a:t>
            </a:r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4C69BE58-BB82-FB9A-DA81-CA0ECF0AA314}"/>
              </a:ext>
            </a:extLst>
          </p:cNvPr>
          <p:cNvSpPr/>
          <p:nvPr/>
        </p:nvSpPr>
        <p:spPr>
          <a:xfrm rot="16200000">
            <a:off x="6849561" y="1622193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60344C-AC0F-B169-57C1-68F396CA0645}"/>
              </a:ext>
            </a:extLst>
          </p:cNvPr>
          <p:cNvSpPr txBox="1"/>
          <p:nvPr/>
        </p:nvSpPr>
        <p:spPr>
          <a:xfrm>
            <a:off x="7886642" y="1044060"/>
            <a:ext cx="1377710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Partial Answer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3133EBD-6265-1EC6-912B-E634AC28D790}"/>
              </a:ext>
            </a:extLst>
          </p:cNvPr>
          <p:cNvSpPr txBox="1"/>
          <p:nvPr/>
        </p:nvSpPr>
        <p:spPr>
          <a:xfrm>
            <a:off x="7886642" y="1485781"/>
            <a:ext cx="1377710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Partial Answer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B20CF5-CCAD-FB74-CA56-02FA533C0DDD}"/>
              </a:ext>
            </a:extLst>
          </p:cNvPr>
          <p:cNvSpPr txBox="1"/>
          <p:nvPr/>
        </p:nvSpPr>
        <p:spPr>
          <a:xfrm>
            <a:off x="7886642" y="1927502"/>
            <a:ext cx="1377710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Partial Answer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7E9FEFB-BB7F-F287-5BB7-B50650B68651}"/>
              </a:ext>
            </a:extLst>
          </p:cNvPr>
          <p:cNvSpPr txBox="1"/>
          <p:nvPr/>
        </p:nvSpPr>
        <p:spPr>
          <a:xfrm>
            <a:off x="7886642" y="2810944"/>
            <a:ext cx="1377710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Partial Answer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2B7C40-EB4B-BE75-741E-22DA50FFD7BF}"/>
              </a:ext>
            </a:extLst>
          </p:cNvPr>
          <p:cNvSpPr txBox="1"/>
          <p:nvPr/>
        </p:nvSpPr>
        <p:spPr>
          <a:xfrm>
            <a:off x="8361094" y="2369223"/>
            <a:ext cx="57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/>
              <a:t>…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623D0908-149A-1D85-0F97-88DBB574F187}"/>
              </a:ext>
            </a:extLst>
          </p:cNvPr>
          <p:cNvSpPr/>
          <p:nvPr/>
        </p:nvSpPr>
        <p:spPr bwMode="gray">
          <a:xfrm>
            <a:off x="7610847" y="836712"/>
            <a:ext cx="1949445" cy="25023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noProof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7D9A3D-E310-BFFE-212E-DCC3B73AFBC7}"/>
              </a:ext>
            </a:extLst>
          </p:cNvPr>
          <p:cNvSpPr txBox="1"/>
          <p:nvPr/>
        </p:nvSpPr>
        <p:spPr>
          <a:xfrm>
            <a:off x="7886642" y="502474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/>
              <a:t>Hub Answers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B857D19-FDB5-8754-7A12-18BF796F7CF0}"/>
              </a:ext>
            </a:extLst>
          </p:cNvPr>
          <p:cNvSpPr txBox="1"/>
          <p:nvPr/>
        </p:nvSpPr>
        <p:spPr>
          <a:xfrm>
            <a:off x="10410945" y="1928297"/>
            <a:ext cx="1377710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Final Answer</a:t>
            </a:r>
          </a:p>
        </p:txBody>
      </p:sp>
      <p:sp>
        <p:nvSpPr>
          <p:cNvPr id="86" name="Left Brace 85">
            <a:extLst>
              <a:ext uri="{FF2B5EF4-FFF2-40B4-BE49-F238E27FC236}">
                <a16:creationId xmlns:a16="http://schemas.microsoft.com/office/drawing/2014/main" id="{0564354B-0AF4-0149-C0C7-04205422C438}"/>
              </a:ext>
            </a:extLst>
          </p:cNvPr>
          <p:cNvSpPr/>
          <p:nvPr/>
        </p:nvSpPr>
        <p:spPr bwMode="gray">
          <a:xfrm rot="10800000">
            <a:off x="9741729" y="848395"/>
            <a:ext cx="523732" cy="25023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A179282-9195-7C96-6FA5-5AC02F29F761}"/>
              </a:ext>
            </a:extLst>
          </p:cNvPr>
          <p:cNvSpPr txBox="1"/>
          <p:nvPr/>
        </p:nvSpPr>
        <p:spPr>
          <a:xfrm>
            <a:off x="6576616" y="2248076"/>
            <a:ext cx="2515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dirty="0"/>
              <a:t>Generate </a:t>
            </a:r>
          </a:p>
        </p:txBody>
      </p:sp>
      <p:sp>
        <p:nvSpPr>
          <p:cNvPr id="90" name="Cylinder 89">
            <a:extLst>
              <a:ext uri="{FF2B5EF4-FFF2-40B4-BE49-F238E27FC236}">
                <a16:creationId xmlns:a16="http://schemas.microsoft.com/office/drawing/2014/main" id="{838B87E9-2DE7-79E0-322E-EF23FDDD8EC3}"/>
              </a:ext>
            </a:extLst>
          </p:cNvPr>
          <p:cNvSpPr/>
          <p:nvPr/>
        </p:nvSpPr>
        <p:spPr>
          <a:xfrm>
            <a:off x="3884011" y="3705547"/>
            <a:ext cx="535546" cy="641210"/>
          </a:xfrm>
          <a:prstGeom prst="can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5F760-C6EF-571B-B133-6EDBE30399B3}"/>
              </a:ext>
            </a:extLst>
          </p:cNvPr>
          <p:cNvSpPr txBox="1"/>
          <p:nvPr/>
        </p:nvSpPr>
        <p:spPr>
          <a:xfrm>
            <a:off x="3285009" y="4423100"/>
            <a:ext cx="173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External</a:t>
            </a:r>
          </a:p>
          <a:p>
            <a:pPr algn="ctr"/>
            <a:r>
              <a:rPr lang="en-US" sz="1400" b="1" noProof="0" dirty="0"/>
              <a:t>Database</a:t>
            </a:r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9B163A76-B3CD-B62F-C10D-9912E7C71FAC}"/>
              </a:ext>
            </a:extLst>
          </p:cNvPr>
          <p:cNvSpPr/>
          <p:nvPr/>
        </p:nvSpPr>
        <p:spPr>
          <a:xfrm rot="10800000">
            <a:off x="5051188" y="3479155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9CB4BCE-186A-368A-4D2A-C9D751ABED52}"/>
              </a:ext>
            </a:extLst>
          </p:cNvPr>
          <p:cNvSpPr/>
          <p:nvPr/>
        </p:nvSpPr>
        <p:spPr>
          <a:xfrm rot="16200000">
            <a:off x="4960224" y="3713111"/>
            <a:ext cx="232246" cy="674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869B228-914E-A7F4-D65A-75E74FF42110}"/>
              </a:ext>
            </a:extLst>
          </p:cNvPr>
          <p:cNvSpPr txBox="1"/>
          <p:nvPr/>
        </p:nvSpPr>
        <p:spPr>
          <a:xfrm>
            <a:off x="5591944" y="3705607"/>
            <a:ext cx="2515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Linking</a:t>
            </a:r>
          </a:p>
          <a:p>
            <a:r>
              <a:rPr lang="en-US" sz="1400" noProof="0" dirty="0"/>
              <a:t>Enrich with </a:t>
            </a:r>
          </a:p>
          <a:p>
            <a:r>
              <a:rPr lang="en-US" sz="1400" noProof="0" dirty="0"/>
              <a:t>external data</a:t>
            </a:r>
          </a:p>
          <a:p>
            <a:r>
              <a:rPr lang="en-US" sz="1400" dirty="0"/>
              <a:t>(e.g., full text)</a:t>
            </a:r>
            <a:endParaRPr lang="en-US" sz="1400" noProof="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CBE2C92-6BA3-28CA-E420-C5BDEEE18DC9}"/>
              </a:ext>
            </a:extLst>
          </p:cNvPr>
          <p:cNvSpPr txBox="1"/>
          <p:nvPr/>
        </p:nvSpPr>
        <p:spPr bwMode="gray">
          <a:xfrm>
            <a:off x="7028274" y="4074939"/>
            <a:ext cx="50640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1800" b="1" noProof="0" dirty="0"/>
              <a:t>Pruning: </a:t>
            </a:r>
            <a:r>
              <a:rPr lang="en-US" sz="1800" noProof="0" dirty="0"/>
              <a:t>Only keep the top k </a:t>
            </a:r>
            <a:r>
              <a:rPr lang="en-US" noProof="0" dirty="0"/>
              <a:t>scoring hubs.</a:t>
            </a:r>
            <a:endParaRPr lang="en-US" sz="1800" noProof="0" dirty="0"/>
          </a:p>
          <a:p>
            <a:pPr marL="342900" indent="-342900">
              <a:buFont typeface="+mj-lt"/>
              <a:buAutoNum type="arabicPeriod" startAt="6"/>
            </a:pPr>
            <a:endParaRPr lang="en-US" b="1" noProof="0" dirty="0"/>
          </a:p>
          <a:p>
            <a:pPr marL="342900" indent="-342900">
              <a:buFont typeface="+mj-lt"/>
              <a:buAutoNum type="arabicPeriod" startAt="6"/>
            </a:pPr>
            <a:r>
              <a:rPr lang="en-US" b="1" noProof="0" dirty="0"/>
              <a:t>Linking:</a:t>
            </a:r>
            <a:r>
              <a:rPr lang="en-US" noProof="0" dirty="0"/>
              <a:t> Optionally enrich each hub with external data.</a:t>
            </a:r>
          </a:p>
          <a:p>
            <a:pPr marL="342900" indent="-342900">
              <a:buFont typeface="+mj-lt"/>
              <a:buAutoNum type="arabicPeriod" startAt="6"/>
            </a:pPr>
            <a:endParaRPr lang="en-US" noProof="0" dirty="0"/>
          </a:p>
          <a:p>
            <a:pPr marL="342900" indent="-342900">
              <a:buFont typeface="+mj-lt"/>
              <a:buAutoNum type="arabicPeriod" startAt="6"/>
            </a:pPr>
            <a:r>
              <a:rPr lang="en-US" b="1" noProof="0" dirty="0"/>
              <a:t>Answer Generation:</a:t>
            </a:r>
            <a:r>
              <a:rPr lang="en-US" noProof="0" dirty="0"/>
              <a:t> Generate for each hub a partial answer and synthesize to a final answer.</a:t>
            </a:r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1185191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5" grpId="0" animBg="1"/>
      <p:bldP spid="28" grpId="0" animBg="1"/>
      <p:bldP spid="29" grpId="0" animBg="1"/>
      <p:bldP spid="36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/>
      <p:bldP spid="47" grpId="0" animBg="1"/>
      <p:bldP spid="69" grpId="0" animBg="1"/>
      <p:bldP spid="76" grpId="0" animBg="1"/>
      <p:bldP spid="78" grpId="0" animBg="1"/>
      <p:bldP spid="80" grpId="0" animBg="1"/>
      <p:bldP spid="82" grpId="0"/>
      <p:bldP spid="83" grpId="0" animBg="1"/>
      <p:bldP spid="84" grpId="0"/>
      <p:bldP spid="85" grpId="0" animBg="1"/>
      <p:bldP spid="86" grpId="0" animBg="1"/>
      <p:bldP spid="89" grpId="0"/>
      <p:bldP spid="90" grpId="0" animBg="1"/>
      <p:bldP spid="91" grpId="0"/>
      <p:bldP spid="92" grpId="0" animBg="1"/>
      <p:bldP spid="93" grpId="0" animBg="1"/>
      <p:bldP spid="9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5588F-4220-7008-BCAD-9435320D1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D694-605E-43A5-4BC9-67934637D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265737"/>
            <a:ext cx="6596884" cy="1011236"/>
          </a:xfrm>
        </p:spPr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HubLink</a:t>
            </a:r>
            <a:br>
              <a:rPr lang="en-US" noProof="0" dirty="0"/>
            </a:br>
            <a:r>
              <a:rPr lang="en-US" dirty="0"/>
              <a:t>Graph Traversal Strategy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9BEC0-1C4B-C87F-1780-ABE6FBD32B2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75B736A-7DF1-4027-9DE0-59BD241361B5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4F6B9-4831-264D-3829-A98E154651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611D1-F8C5-5C90-3632-F530042909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3974A-733F-9C97-4153-3F2A1ACE3ACA}"/>
              </a:ext>
            </a:extLst>
          </p:cNvPr>
          <p:cNvSpPr txBox="1"/>
          <p:nvPr/>
        </p:nvSpPr>
        <p:spPr>
          <a:xfrm>
            <a:off x="470331" y="942138"/>
            <a:ext cx="3600400" cy="578882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>
                <a:solidFill>
                  <a:schemeClr val="bg1"/>
                </a:solidFill>
              </a:rPr>
              <a:t>What papers published by IEEE talk about the concept of prompt engineering?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B1BFD-51B5-6AC6-05CD-07744F894C80}"/>
              </a:ext>
            </a:extLst>
          </p:cNvPr>
          <p:cNvSpPr txBox="1"/>
          <p:nvPr/>
        </p:nvSpPr>
        <p:spPr>
          <a:xfrm>
            <a:off x="1919537" y="3441157"/>
            <a:ext cx="3600400" cy="340519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>
                <a:solidFill>
                  <a:schemeClr val="bg1"/>
                </a:solidFill>
              </a:rPr>
              <a:t>Software Architecture Research Field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B9FC0-C4BC-C66B-C764-62C924C203CA}"/>
              </a:ext>
            </a:extLst>
          </p:cNvPr>
          <p:cNvSpPr txBox="1"/>
          <p:nvPr/>
        </p:nvSpPr>
        <p:spPr>
          <a:xfrm>
            <a:off x="0" y="581027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BF54A-8981-2CD6-1F52-A80F5A704B52}"/>
              </a:ext>
            </a:extLst>
          </p:cNvPr>
          <p:cNvSpPr txBox="1"/>
          <p:nvPr/>
        </p:nvSpPr>
        <p:spPr>
          <a:xfrm>
            <a:off x="1559393" y="3133380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Topic Entity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01426983-12CB-E2C4-1900-0013C0279762}"/>
              </a:ext>
            </a:extLst>
          </p:cNvPr>
          <p:cNvSpPr/>
          <p:nvPr/>
        </p:nvSpPr>
        <p:spPr>
          <a:xfrm>
            <a:off x="6932422" y="908532"/>
            <a:ext cx="535546" cy="641210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3F83E1-9F61-B936-863C-63E53C1A2F79}"/>
              </a:ext>
            </a:extLst>
          </p:cNvPr>
          <p:cNvSpPr txBox="1"/>
          <p:nvPr/>
        </p:nvSpPr>
        <p:spPr>
          <a:xfrm>
            <a:off x="6563283" y="1641427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Vector Index</a:t>
            </a:r>
          </a:p>
        </p:txBody>
      </p:sp>
      <p:pic>
        <p:nvPicPr>
          <p:cNvPr id="26" name="Graphic 25" descr="Network with solid fill">
            <a:extLst>
              <a:ext uri="{FF2B5EF4-FFF2-40B4-BE49-F238E27FC236}">
                <a16:creationId xmlns:a16="http://schemas.microsoft.com/office/drawing/2014/main" id="{3003B83F-2777-6D45-881D-ED7CBD25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2064" y="2931767"/>
            <a:ext cx="1091784" cy="10917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E71434-A5B2-C278-8EEF-1AA2AFAD1324}"/>
              </a:ext>
            </a:extLst>
          </p:cNvPr>
          <p:cNvSpPr txBox="1"/>
          <p:nvPr/>
        </p:nvSpPr>
        <p:spPr>
          <a:xfrm>
            <a:off x="6936891" y="4023551"/>
            <a:ext cx="7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RKG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F9F15626-93A6-5BC5-A2EF-FC04689092ED}"/>
              </a:ext>
            </a:extLst>
          </p:cNvPr>
          <p:cNvSpPr/>
          <p:nvPr/>
        </p:nvSpPr>
        <p:spPr>
          <a:xfrm rot="16200000">
            <a:off x="4383875" y="913686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2C6A14-7D48-8412-CF5E-2DB252D4B45A}"/>
              </a:ext>
            </a:extLst>
          </p:cNvPr>
          <p:cNvSpPr txBox="1"/>
          <p:nvPr/>
        </p:nvSpPr>
        <p:spPr>
          <a:xfrm>
            <a:off x="5160516" y="1115674"/>
            <a:ext cx="57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…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9BCC482-6436-7585-0F35-200672D20489}"/>
              </a:ext>
            </a:extLst>
          </p:cNvPr>
          <p:cNvSpPr/>
          <p:nvPr/>
        </p:nvSpPr>
        <p:spPr>
          <a:xfrm rot="16200000">
            <a:off x="5983434" y="913685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5ED4B323-239B-3929-C536-51530CB54494}"/>
              </a:ext>
            </a:extLst>
          </p:cNvPr>
          <p:cNvSpPr/>
          <p:nvPr/>
        </p:nvSpPr>
        <p:spPr>
          <a:xfrm rot="16200000">
            <a:off x="8054382" y="913684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5E791B82-74A5-BDEC-001C-FAD25C689D66}"/>
              </a:ext>
            </a:extLst>
          </p:cNvPr>
          <p:cNvSpPr/>
          <p:nvPr/>
        </p:nvSpPr>
        <p:spPr>
          <a:xfrm rot="10800000">
            <a:off x="6975504" y="2097097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A6BDE549-1097-DFA4-5847-6D16536FB61D}"/>
              </a:ext>
            </a:extLst>
          </p:cNvPr>
          <p:cNvSpPr/>
          <p:nvPr/>
        </p:nvSpPr>
        <p:spPr>
          <a:xfrm rot="16200000">
            <a:off x="5801281" y="3274020"/>
            <a:ext cx="484903" cy="6747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E51CBE-34E1-3C83-C231-4DC862BFC14B}"/>
              </a:ext>
            </a:extLst>
          </p:cNvPr>
          <p:cNvSpPr txBox="1"/>
          <p:nvPr/>
        </p:nvSpPr>
        <p:spPr>
          <a:xfrm>
            <a:off x="7467968" y="2333749"/>
            <a:ext cx="173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dirty="0"/>
              <a:t>Targeted search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92F539-292B-1F8E-E83F-D773EB2E013E}"/>
              </a:ext>
            </a:extLst>
          </p:cNvPr>
          <p:cNvSpPr txBox="1"/>
          <p:nvPr/>
        </p:nvSpPr>
        <p:spPr>
          <a:xfrm>
            <a:off x="8634232" y="1115673"/>
            <a:ext cx="95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6A2DD0-05E3-3F02-D12B-A9278D4CDC72}"/>
              </a:ext>
            </a:extLst>
          </p:cNvPr>
          <p:cNvSpPr txBox="1"/>
          <p:nvPr/>
        </p:nvSpPr>
        <p:spPr bwMode="gray">
          <a:xfrm>
            <a:off x="6244257" y="5006114"/>
            <a:ext cx="57633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In Principle the same as the direct strategy but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… requires a </a:t>
            </a:r>
            <a:r>
              <a:rPr lang="en-US" b="1" dirty="0"/>
              <a:t>topic entity.</a:t>
            </a:r>
            <a:endParaRPr lang="en-US" b="1" noProof="0" dirty="0"/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… also </a:t>
            </a:r>
            <a:r>
              <a:rPr lang="en-US" b="1" dirty="0"/>
              <a:t>traverses</a:t>
            </a:r>
            <a:r>
              <a:rPr lang="en-US" dirty="0"/>
              <a:t> the graph to utilize a targeted search.</a:t>
            </a:r>
          </a:p>
        </p:txBody>
      </p:sp>
    </p:spTree>
    <p:extLst>
      <p:ext uri="{BB962C8B-B14F-4D97-AF65-F5344CB8AC3E}">
        <p14:creationId xmlns:p14="http://schemas.microsoft.com/office/powerpoint/2010/main" val="2115940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/>
      <p:bldP spid="13" grpId="0"/>
      <p:bldP spid="19" grpId="0" animBg="1"/>
      <p:bldP spid="23" grpId="0"/>
      <p:bldP spid="27" grpId="0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7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96B21-C799-ECEE-367C-89AB9F29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Motivation</a:t>
            </a:r>
            <a:r>
              <a:rPr lang="en-US" noProof="0">
                <a:solidFill>
                  <a:schemeClr val="accent3"/>
                </a:solidFill>
              </a:rPr>
              <a:t> </a:t>
            </a:r>
            <a:br>
              <a:rPr lang="en-US" noProof="0">
                <a:solidFill>
                  <a:schemeClr val="accent3"/>
                </a:solidFill>
              </a:rPr>
            </a:br>
            <a:r>
              <a:rPr lang="en-US" noProof="0"/>
              <a:t>Literature Research is Hard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D9BB20-1F6D-AEDB-FF0B-BFEE8BCE0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noProof="0" dirty="0"/>
              <a:t>Current practice to conduct literature search is a time-consuming and cognitively taxing process.</a:t>
            </a:r>
          </a:p>
          <a:p>
            <a:endParaRPr lang="en-US" sz="1800" noProof="0" dirty="0"/>
          </a:p>
          <a:p>
            <a:pPr marL="0" indent="0">
              <a:buNone/>
            </a:pPr>
            <a:r>
              <a:rPr lang="en-US" sz="1800" b="1" noProof="0" dirty="0">
                <a:solidFill>
                  <a:schemeClr val="accent1"/>
                </a:solidFill>
              </a:rPr>
              <a:t>Two interesting concepts:</a:t>
            </a:r>
          </a:p>
          <a:p>
            <a:pPr marL="0" indent="0">
              <a:buNone/>
            </a:pPr>
            <a:endParaRPr lang="en-US" sz="1800" b="1" noProof="0" dirty="0">
              <a:solidFill>
                <a:schemeClr val="accent1"/>
              </a:solidFill>
            </a:endParaRPr>
          </a:p>
          <a:p>
            <a:pPr lvl="1"/>
            <a:r>
              <a:rPr lang="en-US" sz="1800" b="1" dirty="0"/>
              <a:t>Research Knowledge Graphs (RKGs) </a:t>
            </a:r>
          </a:p>
          <a:p>
            <a:pPr lvl="4"/>
            <a:r>
              <a:rPr lang="en-US" sz="1800" dirty="0"/>
              <a:t>Store and interconnect scientific findings instead of embedding them in long texts.</a:t>
            </a:r>
          </a:p>
          <a:p>
            <a:pPr lvl="4"/>
            <a:r>
              <a:rPr lang="en-US" sz="1800" dirty="0"/>
              <a:t>But are difficult for users to access.</a:t>
            </a:r>
            <a:endParaRPr lang="en-US" sz="1800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800" b="1" noProof="0" dirty="0">
              <a:solidFill>
                <a:schemeClr val="accent1"/>
              </a:solidFill>
            </a:endParaRPr>
          </a:p>
          <a:p>
            <a:pPr lvl="1"/>
            <a:r>
              <a:rPr lang="en-US" sz="1800" b="1" noProof="0" dirty="0"/>
              <a:t>Large Language Models (LLMs) </a:t>
            </a:r>
          </a:p>
          <a:p>
            <a:pPr lvl="4"/>
            <a:r>
              <a:rPr lang="en-US" sz="1800" noProof="0" dirty="0"/>
              <a:t>Demonstrate powerful capabilities in Natural Language Processing.</a:t>
            </a:r>
          </a:p>
          <a:p>
            <a:pPr lvl="4"/>
            <a:r>
              <a:rPr lang="en-US" sz="1800" dirty="0"/>
              <a:t>But have difficulties with specialized domains and hallucinations. </a:t>
            </a:r>
            <a:endParaRPr lang="en-US" sz="1800" noProof="0" dirty="0"/>
          </a:p>
          <a:p>
            <a:pPr lvl="1"/>
            <a:endParaRPr lang="en-US" sz="1800" b="1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B09ED-0ACB-8A2A-14CD-8DA2B6321D6E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24C96CE-57C8-4893-BBB9-11D750138B37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B859C-31E4-ABE7-2871-F96B540491C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552784" cy="584200"/>
          </a:xfrm>
        </p:spPr>
        <p:txBody>
          <a:bodyPr/>
          <a:lstStyle/>
          <a:p>
            <a:r>
              <a:rPr lang="en-US" noProof="0" dirty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BB13C-BD15-7B47-6940-F5700FF1DAE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2</a:t>
            </a:fld>
            <a:endParaRPr lang="en-US" noProof="0"/>
          </a:p>
        </p:txBody>
      </p:sp>
      <p:pic>
        <p:nvPicPr>
          <p:cNvPr id="11" name="Content Placeholder 6" descr="Cartoon character sitting at a desk with a computer&#10;&#10;Description automatically generated">
            <a:extLst>
              <a:ext uri="{FF2B5EF4-FFF2-40B4-BE49-F238E27FC236}">
                <a16:creationId xmlns:a16="http://schemas.microsoft.com/office/drawing/2014/main" id="{5DF4FE58-5097-0AB7-1CC3-5D86B09DD0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r="6343"/>
          <a:stretch>
            <a:fillRect/>
          </a:stretch>
        </p:blipFill>
        <p:spPr>
          <a:xfrm>
            <a:off x="7311766" y="1268760"/>
            <a:ext cx="3772418" cy="4320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723154-1056-95CC-7B64-19B4D023B3B2}"/>
              </a:ext>
            </a:extLst>
          </p:cNvPr>
          <p:cNvSpPr txBox="1"/>
          <p:nvPr/>
        </p:nvSpPr>
        <p:spPr>
          <a:xfrm>
            <a:off x="7280816" y="5589240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noProof="0"/>
              <a:t>OpenAI. (2024). Cartoon-style image of a frustrated academic researcher. </a:t>
            </a:r>
          </a:p>
          <a:p>
            <a:r>
              <a:rPr lang="en-US" sz="900" i="1" noProof="0"/>
              <a:t>Created with DALL-E. Retrieved on July 4, 2024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2AA4A-7DFB-F7EC-EFE3-687D92A6F7C1}"/>
              </a:ext>
            </a:extLst>
          </p:cNvPr>
          <p:cNvSpPr txBox="1"/>
          <p:nvPr/>
        </p:nvSpPr>
        <p:spPr>
          <a:xfrm>
            <a:off x="7663965" y="899428"/>
            <a:ext cx="3068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/>
              <a:t>Typical Academic Researcher</a:t>
            </a:r>
          </a:p>
        </p:txBody>
      </p:sp>
      <p:grpSp>
        <p:nvGrpSpPr>
          <p:cNvPr id="26" name="Gruppieren 34">
            <a:extLst>
              <a:ext uri="{FF2B5EF4-FFF2-40B4-BE49-F238E27FC236}">
                <a16:creationId xmlns:a16="http://schemas.microsoft.com/office/drawing/2014/main" id="{F5C0A626-5AF3-5C67-8E48-106CC1525513}"/>
              </a:ext>
            </a:extLst>
          </p:cNvPr>
          <p:cNvGrpSpPr>
            <a:grpSpLocks/>
          </p:cNvGrpSpPr>
          <p:nvPr/>
        </p:nvGrpSpPr>
        <p:grpSpPr bwMode="gray">
          <a:xfrm>
            <a:off x="11140463" y="6437457"/>
            <a:ext cx="689586" cy="247362"/>
            <a:chOff x="11189494" y="381000"/>
            <a:chExt cx="621506" cy="222941"/>
          </a:xfrm>
        </p:grpSpPr>
        <p:sp>
          <p:nvSpPr>
            <p:cNvPr id="27" name="Freihandform: Form 35">
              <a:extLst>
                <a:ext uri="{FF2B5EF4-FFF2-40B4-BE49-F238E27FC236}">
                  <a16:creationId xmlns:a16="http://schemas.microsoft.com/office/drawing/2014/main" id="{CFF4B291-E271-7299-C8B0-AD27AEC20091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8" name="Freihandform: Form 36">
              <a:extLst>
                <a:ext uri="{FF2B5EF4-FFF2-40B4-BE49-F238E27FC236}">
                  <a16:creationId xmlns:a16="http://schemas.microsoft.com/office/drawing/2014/main" id="{96DC48D8-072C-EDA0-C06F-097CC8A4EDF0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62611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D3AAE7-82A0-4788-73DB-D7C90B60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HubLink</a:t>
            </a:r>
            <a:br>
              <a:rPr lang="en-US"/>
            </a:br>
            <a:r>
              <a:rPr lang="en-US"/>
              <a:t>General Limitations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3985DE-0C91-8BA9-3D8D-254D1A8256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Requires the </a:t>
            </a:r>
            <a:r>
              <a:rPr lang="en-US" sz="1800" b="1" dirty="0"/>
              <a:t>maintenance</a:t>
            </a:r>
            <a:r>
              <a:rPr lang="en-US" sz="1800" dirty="0"/>
              <a:t> of an index, as only data that is indexed can be retrieved.</a:t>
            </a:r>
          </a:p>
          <a:p>
            <a:endParaRPr lang="en-US" sz="1800" dirty="0"/>
          </a:p>
          <a:p>
            <a:r>
              <a:rPr lang="en-US" sz="1800" dirty="0"/>
              <a:t>Requires </a:t>
            </a:r>
            <a:r>
              <a:rPr lang="en-US" sz="1800" b="1" dirty="0"/>
              <a:t>well-defined criteria </a:t>
            </a:r>
            <a:r>
              <a:rPr lang="en-US" sz="1800" dirty="0"/>
              <a:t>for hub structures to index all relevant knowledge.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Inherits</a:t>
            </a:r>
            <a:r>
              <a:rPr lang="en-US" sz="1800" dirty="0"/>
              <a:t> </a:t>
            </a:r>
            <a:r>
              <a:rPr lang="en-US" sz="1800" b="1" dirty="0"/>
              <a:t>limitations</a:t>
            </a:r>
            <a:r>
              <a:rPr lang="en-US" sz="1800" dirty="0"/>
              <a:t> of embedding-based systems.</a:t>
            </a:r>
          </a:p>
          <a:p>
            <a:endParaRPr lang="en-US" sz="1800" dirty="0"/>
          </a:p>
          <a:p>
            <a:r>
              <a:rPr lang="en-US" sz="1800" dirty="0"/>
              <a:t>Performance strongly </a:t>
            </a:r>
            <a:r>
              <a:rPr lang="en-US" sz="1800" b="1" dirty="0"/>
              <a:t>depends</a:t>
            </a:r>
            <a:r>
              <a:rPr lang="en-US" sz="1800" dirty="0"/>
              <a:t> on the LLM that is used.</a:t>
            </a:r>
            <a:endParaRPr lang="en-US" sz="1800" b="1" dirty="0"/>
          </a:p>
          <a:p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CB310-1EA6-2C61-9BA4-1D1636D31D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7FDCAA6-F5F3-4F0B-BC48-A574B17BF4DB}" type="datetime3">
              <a:rPr lang="de-DE" smtClean="0"/>
              <a:t>23/05/25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66CE-899D-F253-74CE-3D4D3B942F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1"/>
              <a:t>Marco Schneider - </a:t>
            </a:r>
            <a:r>
              <a:rPr lang="en-US"/>
              <a:t>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C2A92-0364-EB59-F02B-5F0FB360E5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5711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3B878E47-CD2F-E7BE-5C74-B2C38A15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32" y="4927148"/>
            <a:ext cx="7561263" cy="4681538"/>
          </a:xfrm>
        </p:spPr>
        <p:txBody>
          <a:bodyPr/>
          <a:lstStyle/>
          <a:p>
            <a:r>
              <a:rPr lang="en-US" noProof="0"/>
              <a:t>Research Data </a:t>
            </a:r>
            <a:br>
              <a:rPr lang="en-US" noProof="0"/>
            </a:br>
            <a:endParaRPr lang="en-US" noProof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3D2F6206-18B4-3CBC-C028-C624DE154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044" y="5554664"/>
            <a:ext cx="5808964" cy="1011236"/>
          </a:xfrm>
        </p:spPr>
        <p:txBody>
          <a:bodyPr/>
          <a:lstStyle/>
          <a:p>
            <a:pPr algn="l"/>
            <a:r>
              <a:rPr lang="en-US" noProof="0"/>
              <a:t>The data that was used to conduct the experimentation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A91D4-DCD9-335A-06F2-85E075049E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>
            <a:normAutofit/>
          </a:bodyPr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167C9-DD6C-43FD-49FF-92F32082F0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>
            <a:normAutofit/>
          </a:bodyPr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380A7-97E6-F874-9E9F-A1458599F2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/>
          </a:bodyPr>
          <a:lstStyle/>
          <a:p>
            <a:fld id="{776FC98F-84AD-404B-BCCB-49E092AA6DE0}" type="slidenum">
              <a:rPr lang="en-US" noProof="0" smtClean="0"/>
              <a:pPr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4185931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FFEAF1-E856-DFFF-94B1-55833766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Research Data</a:t>
            </a:r>
            <a:br>
              <a:rPr lang="en-US" noProof="0"/>
            </a:br>
            <a:r>
              <a:rPr lang="en-US" sz="2800" noProof="0"/>
              <a:t>Open Research Knowledge Graph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2F58C7-BA14-368C-1E99-6B7C45A49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noProof="0" dirty="0"/>
              <a:t>Papers are added in a community effort by adding them based on templates.</a:t>
            </a:r>
          </a:p>
          <a:p>
            <a:pPr>
              <a:buClr>
                <a:schemeClr val="accent1"/>
              </a:buClr>
            </a:pPr>
            <a:endParaRPr lang="en-US" sz="1800" noProof="0" dirty="0"/>
          </a:p>
          <a:p>
            <a:pPr marL="0" indent="0">
              <a:buClr>
                <a:schemeClr val="accent1"/>
              </a:buClr>
              <a:buNone/>
            </a:pPr>
            <a:r>
              <a:rPr lang="en-US" sz="1800" b="1" noProof="0" dirty="0">
                <a:solidFill>
                  <a:schemeClr val="accent1"/>
                </a:solidFill>
              </a:rPr>
              <a:t>Templates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noProof="0" dirty="0"/>
              <a:t>Are </a:t>
            </a:r>
            <a:r>
              <a:rPr lang="en-US" sz="1800" b="1" noProof="0" dirty="0"/>
              <a:t>predefined structures </a:t>
            </a:r>
            <a:r>
              <a:rPr lang="en-US" sz="1800" noProof="0" dirty="0"/>
              <a:t>that guide users in adding a new paper to the ORKG graph.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800" noProof="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noProof="0" dirty="0"/>
              <a:t>Help </a:t>
            </a:r>
            <a:r>
              <a:rPr lang="en-US" sz="1800" b="1" noProof="0" dirty="0"/>
              <a:t>standardize</a:t>
            </a:r>
            <a:r>
              <a:rPr lang="en-US" sz="1800" noProof="0" dirty="0"/>
              <a:t> the representation of various types of research contributions.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800" noProof="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800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A6206-5AC7-005B-29A8-A7E8AB53223E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700F70D-144D-40B0-B892-387EB5177E8D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2A065-450A-97C6-8A1D-EE97A20B059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44EE1-197C-5019-F216-35B68AE1BBB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0A8D08-E0A8-2E77-2FED-BA847212B0A1}"/>
              </a:ext>
            </a:extLst>
          </p:cNvPr>
          <p:cNvSpPr/>
          <p:nvPr/>
        </p:nvSpPr>
        <p:spPr bwMode="gray">
          <a:xfrm>
            <a:off x="8716029" y="1568067"/>
            <a:ext cx="1152128" cy="539650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b="1" noProof="0">
                <a:solidFill>
                  <a:schemeClr val="bg1"/>
                </a:solidFill>
              </a:rPr>
              <a:t>Paper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00B345-2CEA-CBE9-8893-BE76DEC32205}"/>
              </a:ext>
            </a:extLst>
          </p:cNvPr>
          <p:cNvSpPr/>
          <p:nvPr/>
        </p:nvSpPr>
        <p:spPr bwMode="gray">
          <a:xfrm>
            <a:off x="10372213" y="631963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14C67D-BA40-2206-2136-56A4633F7F99}"/>
              </a:ext>
            </a:extLst>
          </p:cNvPr>
          <p:cNvCxnSpPr>
            <a:stCxn id="12" idx="7"/>
            <a:endCxn id="13" idx="3"/>
          </p:cNvCxnSpPr>
          <p:nvPr/>
        </p:nvCxnSpPr>
        <p:spPr bwMode="gray">
          <a:xfrm flipV="1">
            <a:off x="9699432" y="1000739"/>
            <a:ext cx="841506" cy="64635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B782E7-30ED-A671-DEEA-BAEEAA1541A5}"/>
              </a:ext>
            </a:extLst>
          </p:cNvPr>
          <p:cNvSpPr txBox="1"/>
          <p:nvPr/>
        </p:nvSpPr>
        <p:spPr bwMode="gray">
          <a:xfrm>
            <a:off x="10131480" y="1388457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 err="1"/>
              <a:t>doi</a:t>
            </a:r>
            <a:endParaRPr lang="en-US" sz="1400" noProof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D58826-DFE5-AEE3-6BDC-15F3504E1AD5}"/>
              </a:ext>
            </a:extLst>
          </p:cNvPr>
          <p:cNvSpPr/>
          <p:nvPr/>
        </p:nvSpPr>
        <p:spPr bwMode="gray">
          <a:xfrm>
            <a:off x="8713437" y="389035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ABDF9A-02F5-AC43-4118-45D0D8EBBC8A}"/>
              </a:ext>
            </a:extLst>
          </p:cNvPr>
          <p:cNvSpPr/>
          <p:nvPr/>
        </p:nvSpPr>
        <p:spPr bwMode="gray">
          <a:xfrm>
            <a:off x="6276126" y="1083514"/>
            <a:ext cx="1783464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Contribution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B678F8-5EFC-0185-4635-EB0676C816F3}"/>
              </a:ext>
            </a:extLst>
          </p:cNvPr>
          <p:cNvSpPr/>
          <p:nvPr/>
        </p:nvSpPr>
        <p:spPr bwMode="gray">
          <a:xfrm>
            <a:off x="6578710" y="1938666"/>
            <a:ext cx="1116063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4A6ED4-8C29-78C7-41E7-6DB041FD32D2}"/>
              </a:ext>
            </a:extLst>
          </p:cNvPr>
          <p:cNvSpPr/>
          <p:nvPr/>
        </p:nvSpPr>
        <p:spPr bwMode="gray">
          <a:xfrm>
            <a:off x="10793038" y="1823416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Venue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65C535-B6B4-7B9B-F3D2-BDB4AEC7E426}"/>
              </a:ext>
            </a:extLst>
          </p:cNvPr>
          <p:cNvSpPr/>
          <p:nvPr/>
        </p:nvSpPr>
        <p:spPr bwMode="gray">
          <a:xfrm>
            <a:off x="8996421" y="2838728"/>
            <a:ext cx="1487459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 err="1">
                <a:solidFill>
                  <a:schemeClr val="bg1"/>
                </a:solidFill>
              </a:rPr>
              <a:t>ResearchField</a:t>
            </a:r>
            <a:endParaRPr lang="en-US" sz="1400" noProof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502931-2CBE-31C6-76CC-EBAA6AC9C584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 bwMode="gray">
          <a:xfrm>
            <a:off x="9868157" y="1837892"/>
            <a:ext cx="924881" cy="20154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6706D2-F285-45BC-68CC-D38AD6488E28}"/>
              </a:ext>
            </a:extLst>
          </p:cNvPr>
          <p:cNvSpPr txBox="1"/>
          <p:nvPr/>
        </p:nvSpPr>
        <p:spPr bwMode="gray">
          <a:xfrm>
            <a:off x="9982445" y="1993913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venue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5E662C-1641-726E-9EEE-FA710DDC4706}"/>
              </a:ext>
            </a:extLst>
          </p:cNvPr>
          <p:cNvCxnSpPr>
            <a:cxnSpLocks/>
            <a:stCxn id="12" idx="0"/>
            <a:endCxn id="18" idx="4"/>
          </p:cNvCxnSpPr>
          <p:nvPr/>
        </p:nvCxnSpPr>
        <p:spPr bwMode="gray">
          <a:xfrm flipH="1" flipV="1">
            <a:off x="9289501" y="821083"/>
            <a:ext cx="2592" cy="74698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4BCB57-AE31-BE16-BA68-E9FEEF3B94C0}"/>
              </a:ext>
            </a:extLst>
          </p:cNvPr>
          <p:cNvSpPr txBox="1"/>
          <p:nvPr/>
        </p:nvSpPr>
        <p:spPr bwMode="gray">
          <a:xfrm>
            <a:off x="9353967" y="1071033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authors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221CFB-CDE9-FE28-D16B-8EB175956BFE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8004192" y="1388457"/>
            <a:ext cx="763258" cy="3397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447282D-FE5D-F20D-D19A-B12E35CD24E6}"/>
              </a:ext>
            </a:extLst>
          </p:cNvPr>
          <p:cNvSpPr txBox="1"/>
          <p:nvPr/>
        </p:nvSpPr>
        <p:spPr bwMode="gray">
          <a:xfrm>
            <a:off x="8257680" y="1231141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contribution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116450-94EC-8431-FE8C-5AABEB284B9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 bwMode="gray">
          <a:xfrm flipH="1">
            <a:off x="7694773" y="1837892"/>
            <a:ext cx="1021256" cy="31679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BADB14-F0EB-CAD9-B0BC-4446090D841F}"/>
              </a:ext>
            </a:extLst>
          </p:cNvPr>
          <p:cNvSpPr txBox="1"/>
          <p:nvPr/>
        </p:nvSpPr>
        <p:spPr bwMode="gray">
          <a:xfrm>
            <a:off x="7894316" y="1721593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year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891CA07-0988-0AAC-F0E1-7ACEA0782E0F}"/>
              </a:ext>
            </a:extLst>
          </p:cNvPr>
          <p:cNvSpPr/>
          <p:nvPr/>
        </p:nvSpPr>
        <p:spPr bwMode="gray">
          <a:xfrm>
            <a:off x="7238446" y="2577794"/>
            <a:ext cx="1116063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102DB7-021A-1DC0-9B02-BC1C2DD09006}"/>
              </a:ext>
            </a:extLst>
          </p:cNvPr>
          <p:cNvCxnSpPr>
            <a:cxnSpLocks/>
            <a:endCxn id="46" idx="7"/>
          </p:cNvCxnSpPr>
          <p:nvPr/>
        </p:nvCxnSpPr>
        <p:spPr bwMode="gray">
          <a:xfrm flipH="1">
            <a:off x="8191065" y="1978616"/>
            <a:ext cx="639252" cy="66245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76B5AB-6C82-1DB7-65D1-E3B0C2CA417B}"/>
              </a:ext>
            </a:extLst>
          </p:cNvPr>
          <p:cNvSpPr txBox="1"/>
          <p:nvPr/>
        </p:nvSpPr>
        <p:spPr bwMode="gray">
          <a:xfrm>
            <a:off x="7951461" y="2154909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month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0CD7A07-35D9-AACF-CF14-827F91740672}"/>
              </a:ext>
            </a:extLst>
          </p:cNvPr>
          <p:cNvSpPr/>
          <p:nvPr/>
        </p:nvSpPr>
        <p:spPr bwMode="gray">
          <a:xfrm>
            <a:off x="8713437" y="4105824"/>
            <a:ext cx="1152128" cy="539650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b="1" noProof="0">
                <a:solidFill>
                  <a:schemeClr val="bg1"/>
                </a:solidFill>
              </a:rPr>
              <a:t>Paper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83D45C6-32E4-F453-E1BF-14464EAA3309}"/>
              </a:ext>
            </a:extLst>
          </p:cNvPr>
          <p:cNvSpPr/>
          <p:nvPr/>
        </p:nvSpPr>
        <p:spPr bwMode="gray">
          <a:xfrm>
            <a:off x="10614960" y="3555355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705AEA-A283-DD1A-EECC-650092E4C214}"/>
              </a:ext>
            </a:extLst>
          </p:cNvPr>
          <p:cNvCxnSpPr>
            <a:stCxn id="52" idx="7"/>
            <a:endCxn id="53" idx="3"/>
          </p:cNvCxnSpPr>
          <p:nvPr/>
        </p:nvCxnSpPr>
        <p:spPr bwMode="gray">
          <a:xfrm flipV="1">
            <a:off x="9696840" y="3924131"/>
            <a:ext cx="1086845" cy="2607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300B62E-CFD3-16DE-76A8-07755C196C34}"/>
              </a:ext>
            </a:extLst>
          </p:cNvPr>
          <p:cNvSpPr txBox="1"/>
          <p:nvPr/>
        </p:nvSpPr>
        <p:spPr bwMode="gray">
          <a:xfrm>
            <a:off x="10131480" y="4077208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 err="1"/>
              <a:t>doi</a:t>
            </a:r>
            <a:endParaRPr lang="en-US" sz="1400" noProof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40DD3E7-89A6-1C5B-FCF7-A4963B80F81B}"/>
              </a:ext>
            </a:extLst>
          </p:cNvPr>
          <p:cNvSpPr/>
          <p:nvPr/>
        </p:nvSpPr>
        <p:spPr bwMode="gray">
          <a:xfrm>
            <a:off x="8775311" y="5295110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412C2D0-B5AF-E1AF-CB1E-F3AD0C691F1F}"/>
              </a:ext>
            </a:extLst>
          </p:cNvPr>
          <p:cNvSpPr/>
          <p:nvPr/>
        </p:nvSpPr>
        <p:spPr bwMode="gray">
          <a:xfrm>
            <a:off x="6273534" y="3621271"/>
            <a:ext cx="1783464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Contribution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3A55F2C-5335-CAA4-1EB0-8FD047CFF26D}"/>
              </a:ext>
            </a:extLst>
          </p:cNvPr>
          <p:cNvSpPr/>
          <p:nvPr/>
        </p:nvSpPr>
        <p:spPr bwMode="gray">
          <a:xfrm>
            <a:off x="6576118" y="4476423"/>
            <a:ext cx="1116063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BF7F007-91B8-D743-4697-B35E777701D6}"/>
              </a:ext>
            </a:extLst>
          </p:cNvPr>
          <p:cNvSpPr/>
          <p:nvPr/>
        </p:nvSpPr>
        <p:spPr bwMode="gray">
          <a:xfrm>
            <a:off x="10790446" y="4361173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Venue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974D109-C3C8-02D9-6361-AD513C11610B}"/>
              </a:ext>
            </a:extLst>
          </p:cNvPr>
          <p:cNvCxnSpPr>
            <a:cxnSpLocks/>
            <a:stCxn id="52" idx="6"/>
            <a:endCxn id="59" idx="2"/>
          </p:cNvCxnSpPr>
          <p:nvPr/>
        </p:nvCxnSpPr>
        <p:spPr bwMode="gray">
          <a:xfrm>
            <a:off x="9865565" y="4375649"/>
            <a:ext cx="924881" cy="20154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6130F56-CD40-F3D3-3B1C-FA016C615B80}"/>
              </a:ext>
            </a:extLst>
          </p:cNvPr>
          <p:cNvSpPr txBox="1"/>
          <p:nvPr/>
        </p:nvSpPr>
        <p:spPr bwMode="gray">
          <a:xfrm>
            <a:off x="9979853" y="4531670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venue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97F19CE-EDEF-83D8-1045-333A93FECF2C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 bwMode="gray">
          <a:xfrm>
            <a:off x="9289501" y="4645474"/>
            <a:ext cx="61874" cy="64963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06A7DD6-DF6F-E47C-8A9A-C1C4CE2D6D6F}"/>
              </a:ext>
            </a:extLst>
          </p:cNvPr>
          <p:cNvSpPr txBox="1"/>
          <p:nvPr/>
        </p:nvSpPr>
        <p:spPr bwMode="gray">
          <a:xfrm>
            <a:off x="9420304" y="4842380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authors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6A7AB-9DF3-44B7-06B2-3C0B22A11456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8001600" y="3926214"/>
            <a:ext cx="763258" cy="3397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45652A2-5B17-B049-F7AA-C5CC2A61B588}"/>
              </a:ext>
            </a:extLst>
          </p:cNvPr>
          <p:cNvSpPr txBox="1"/>
          <p:nvPr/>
        </p:nvSpPr>
        <p:spPr bwMode="gray">
          <a:xfrm>
            <a:off x="8255088" y="3768898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contribution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9929C66-66F7-1633-0A3F-E63CE1AD0791}"/>
              </a:ext>
            </a:extLst>
          </p:cNvPr>
          <p:cNvCxnSpPr>
            <a:cxnSpLocks/>
            <a:stCxn id="52" idx="2"/>
            <a:endCxn id="58" idx="6"/>
          </p:cNvCxnSpPr>
          <p:nvPr/>
        </p:nvCxnSpPr>
        <p:spPr bwMode="gray">
          <a:xfrm flipH="1">
            <a:off x="7692181" y="4375649"/>
            <a:ext cx="1021256" cy="31679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BAD39DF-4764-491C-B227-9365F2352F71}"/>
              </a:ext>
            </a:extLst>
          </p:cNvPr>
          <p:cNvSpPr txBox="1"/>
          <p:nvPr/>
        </p:nvSpPr>
        <p:spPr bwMode="gray">
          <a:xfrm>
            <a:off x="7891724" y="4259350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year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2008A7-AE38-4E64-CA49-5F24F7E5D1EA}"/>
              </a:ext>
            </a:extLst>
          </p:cNvPr>
          <p:cNvSpPr/>
          <p:nvPr/>
        </p:nvSpPr>
        <p:spPr bwMode="gray">
          <a:xfrm>
            <a:off x="7235854" y="5115551"/>
            <a:ext cx="1116063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1F92F49-6B70-CBCD-A9EB-22FCE212355D}"/>
              </a:ext>
            </a:extLst>
          </p:cNvPr>
          <p:cNvCxnSpPr>
            <a:cxnSpLocks/>
            <a:endCxn id="69" idx="7"/>
          </p:cNvCxnSpPr>
          <p:nvPr/>
        </p:nvCxnSpPr>
        <p:spPr bwMode="gray">
          <a:xfrm flipH="1">
            <a:off x="8188473" y="4516373"/>
            <a:ext cx="639252" cy="66245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F334169-04CB-F3B0-A629-E3ADA84DCC6A}"/>
              </a:ext>
            </a:extLst>
          </p:cNvPr>
          <p:cNvSpPr txBox="1"/>
          <p:nvPr/>
        </p:nvSpPr>
        <p:spPr bwMode="gray">
          <a:xfrm>
            <a:off x="7948869" y="4692666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month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A62947E-3FC0-1044-2C2F-AB9450195E99}"/>
              </a:ext>
            </a:extLst>
          </p:cNvPr>
          <p:cNvCxnSpPr>
            <a:cxnSpLocks/>
            <a:stCxn id="12" idx="4"/>
          </p:cNvCxnSpPr>
          <p:nvPr/>
        </p:nvCxnSpPr>
        <p:spPr bwMode="gray">
          <a:xfrm>
            <a:off x="9292093" y="2107717"/>
            <a:ext cx="178479" cy="75439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D343004-BF49-EAD2-6067-2B75FDCAFDFC}"/>
              </a:ext>
            </a:extLst>
          </p:cNvPr>
          <p:cNvSpPr txBox="1"/>
          <p:nvPr/>
        </p:nvSpPr>
        <p:spPr bwMode="gray">
          <a:xfrm>
            <a:off x="9447612" y="2339583"/>
            <a:ext cx="130963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research field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45F8CE3-148C-4C69-7713-F97BC3A9A5ED}"/>
              </a:ext>
            </a:extLst>
          </p:cNvPr>
          <p:cNvCxnSpPr>
            <a:cxnSpLocks/>
          </p:cNvCxnSpPr>
          <p:nvPr/>
        </p:nvCxnSpPr>
        <p:spPr bwMode="gray">
          <a:xfrm flipV="1">
            <a:off x="9405276" y="3270229"/>
            <a:ext cx="114762" cy="83559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EBA62C5-3020-4312-16E7-6A6D3A22AF8E}"/>
              </a:ext>
            </a:extLst>
          </p:cNvPr>
          <p:cNvSpPr txBox="1"/>
          <p:nvPr/>
        </p:nvSpPr>
        <p:spPr bwMode="gray">
          <a:xfrm>
            <a:off x="9541930" y="3524796"/>
            <a:ext cx="130963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research field</a:t>
            </a:r>
          </a:p>
        </p:txBody>
      </p:sp>
      <p:grpSp>
        <p:nvGrpSpPr>
          <p:cNvPr id="86" name="Gruppieren 34">
            <a:extLst>
              <a:ext uri="{FF2B5EF4-FFF2-40B4-BE49-F238E27FC236}">
                <a16:creationId xmlns:a16="http://schemas.microsoft.com/office/drawing/2014/main" id="{6467D75C-857E-4EC3-CDE2-9C353962418F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87" name="Freihandform: Form 35">
              <a:extLst>
                <a:ext uri="{FF2B5EF4-FFF2-40B4-BE49-F238E27FC236}">
                  <a16:creationId xmlns:a16="http://schemas.microsoft.com/office/drawing/2014/main" id="{453F0EEC-AE6D-702F-C9CC-10EF5EB657E4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8" name="Freihandform: Form 36">
              <a:extLst>
                <a:ext uri="{FF2B5EF4-FFF2-40B4-BE49-F238E27FC236}">
                  <a16:creationId xmlns:a16="http://schemas.microsoft.com/office/drawing/2014/main" id="{F56E484C-3B15-9E2E-E047-469F243869FE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37B213B-8D9C-AEAF-5A4B-D69367B9FD22}"/>
              </a:ext>
            </a:extLst>
          </p:cNvPr>
          <p:cNvSpPr txBox="1"/>
          <p:nvPr/>
        </p:nvSpPr>
        <p:spPr bwMode="gray">
          <a:xfrm>
            <a:off x="7973909" y="5970703"/>
            <a:ext cx="2993326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>
                <a:solidFill>
                  <a:schemeClr val="accent1"/>
                </a:solidFill>
              </a:rPr>
              <a:t>Visualization of the ORKG Graph</a:t>
            </a:r>
          </a:p>
        </p:txBody>
      </p:sp>
    </p:spTree>
    <p:extLst>
      <p:ext uri="{BB962C8B-B14F-4D97-AF65-F5344CB8AC3E}">
        <p14:creationId xmlns:p14="http://schemas.microsoft.com/office/powerpoint/2010/main" val="4196128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49B8-906C-E891-9AD3-F24C71B7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Research Data</a:t>
            </a:r>
            <a:br>
              <a:rPr lang="en-US" noProof="0" dirty="0"/>
            </a:br>
            <a:r>
              <a:rPr lang="en-US" noProof="0" dirty="0"/>
              <a:t>Template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26809-4FF1-C1DC-5C78-DA5725C294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592263"/>
            <a:ext cx="3924326" cy="4684711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noProof="0" dirty="0"/>
              <a:t> created </a:t>
            </a:r>
            <a:r>
              <a:rPr lang="en-US" b="1" noProof="0" dirty="0"/>
              <a:t>four</a:t>
            </a:r>
            <a:r>
              <a:rPr lang="en-US" noProof="0" dirty="0"/>
              <a:t> different templates based </a:t>
            </a:r>
            <a:r>
              <a:rPr lang="en-US" dirty="0"/>
              <a:t>on a Software Architecture classification schema </a:t>
            </a:r>
            <a:r>
              <a:rPr lang="en-US" i="1" dirty="0"/>
              <a:t>[Konersmann2022].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Variations between </a:t>
            </a:r>
            <a:r>
              <a:rPr lang="en-US" b="1" noProof="0" dirty="0"/>
              <a:t>deep</a:t>
            </a:r>
            <a:r>
              <a:rPr lang="en-US" noProof="0" dirty="0"/>
              <a:t> paths and </a:t>
            </a:r>
            <a:r>
              <a:rPr lang="en-US" b="1" noProof="0" dirty="0"/>
              <a:t>distributed</a:t>
            </a:r>
            <a:r>
              <a:rPr lang="en-US" noProof="0" dirty="0"/>
              <a:t> paths.</a:t>
            </a:r>
          </a:p>
          <a:p>
            <a:endParaRPr lang="en-US" noProof="0" dirty="0"/>
          </a:p>
          <a:p>
            <a:r>
              <a:rPr lang="en-US" noProof="0" dirty="0"/>
              <a:t>For experiments only involving one variant, I chose </a:t>
            </a:r>
            <a:r>
              <a:rPr lang="en-US" b="1" noProof="0" dirty="0"/>
              <a:t>GV1</a:t>
            </a:r>
            <a:r>
              <a:rPr lang="en-US" noProof="0" dirty="0"/>
              <a:t> as it is the model most realistically used in the real world.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5AA34-E29E-269A-01AA-01F4005ADCF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E3E1D-A1EA-BD48-CC0F-98368ACD56B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571800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4A9C1-8675-F0A4-56C0-2C2E44F4320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FF2660C6-F6B4-976B-CC0F-44172271EC98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049ABB3-D58C-BBE5-92D0-145B49008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9133" y="548680"/>
            <a:ext cx="7120536" cy="5400600"/>
          </a:xfrm>
          <a:prstGeom prst="rect">
            <a:avLst/>
          </a:prstGeom>
        </p:spPr>
      </p:pic>
      <p:grpSp>
        <p:nvGrpSpPr>
          <p:cNvPr id="9" name="Gruppieren 34">
            <a:extLst>
              <a:ext uri="{FF2B5EF4-FFF2-40B4-BE49-F238E27FC236}">
                <a16:creationId xmlns:a16="http://schemas.microsoft.com/office/drawing/2014/main" id="{2D233A79-2818-261F-B3A3-1EE43E746B45}"/>
              </a:ext>
            </a:extLst>
          </p:cNvPr>
          <p:cNvGrpSpPr>
            <a:grpSpLocks/>
          </p:cNvGrpSpPr>
          <p:nvPr/>
        </p:nvGrpSpPr>
        <p:grpSpPr bwMode="gray">
          <a:xfrm>
            <a:off x="11140463" y="6437457"/>
            <a:ext cx="689586" cy="247362"/>
            <a:chOff x="11189494" y="381000"/>
            <a:chExt cx="621506" cy="222941"/>
          </a:xfrm>
        </p:grpSpPr>
        <p:sp>
          <p:nvSpPr>
            <p:cNvPr id="10" name="Freihandform: Form 35">
              <a:extLst>
                <a:ext uri="{FF2B5EF4-FFF2-40B4-BE49-F238E27FC236}">
                  <a16:creationId xmlns:a16="http://schemas.microsoft.com/office/drawing/2014/main" id="{E3E06D9D-DDB2-8B73-2255-645083241CE3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2" name="Freihandform: Form 36">
              <a:extLst>
                <a:ext uri="{FF2B5EF4-FFF2-40B4-BE49-F238E27FC236}">
                  <a16:creationId xmlns:a16="http://schemas.microsoft.com/office/drawing/2014/main" id="{364CB096-D86C-DFD1-7558-35B4B855C3AB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1614C2-4EA5-17F3-7CA4-1D78C7942591}"/>
              </a:ext>
            </a:extLst>
          </p:cNvPr>
          <p:cNvSpPr txBox="1"/>
          <p:nvPr/>
        </p:nvSpPr>
        <p:spPr bwMode="gray">
          <a:xfrm>
            <a:off x="5020795" y="5553356"/>
            <a:ext cx="3394252" cy="9159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/>
              <a:t>(Excerpt)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5F9EB2-F7F5-8264-ADED-4F04B6B07805}"/>
              </a:ext>
            </a:extLst>
          </p:cNvPr>
          <p:cNvSpPr/>
          <p:nvPr/>
        </p:nvSpPr>
        <p:spPr bwMode="gray">
          <a:xfrm>
            <a:off x="4989133" y="1700882"/>
            <a:ext cx="1185636" cy="377524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D5C3D25-93AC-8D76-4FD5-5D032A7367C5}"/>
              </a:ext>
            </a:extLst>
          </p:cNvPr>
          <p:cNvSpPr/>
          <p:nvPr/>
        </p:nvSpPr>
        <p:spPr bwMode="gray">
          <a:xfrm>
            <a:off x="9795726" y="1592263"/>
            <a:ext cx="1185636" cy="157217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D30EDB3-4D87-7B6F-5EFD-B577DC6188E6}"/>
              </a:ext>
            </a:extLst>
          </p:cNvPr>
          <p:cNvSpPr/>
          <p:nvPr/>
        </p:nvSpPr>
        <p:spPr bwMode="gray">
          <a:xfrm>
            <a:off x="4989132" y="1608263"/>
            <a:ext cx="2269559" cy="96183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FE312BE-899C-51FB-B0BB-80FA5A202E91}"/>
              </a:ext>
            </a:extLst>
          </p:cNvPr>
          <p:cNvSpPr/>
          <p:nvPr/>
        </p:nvSpPr>
        <p:spPr bwMode="gray">
          <a:xfrm>
            <a:off x="7392429" y="1508946"/>
            <a:ext cx="2269559" cy="134727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4C3C9E6-6B22-10EE-C0C0-E3FDE5AF2E21}"/>
              </a:ext>
            </a:extLst>
          </p:cNvPr>
          <p:cNvSpPr/>
          <p:nvPr/>
        </p:nvSpPr>
        <p:spPr bwMode="gray">
          <a:xfrm>
            <a:off x="5020795" y="530475"/>
            <a:ext cx="2269559" cy="494565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3881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FAEA6-7026-C445-77DA-A2358374C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320920F-C8D7-2489-6448-B0F8CC09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32" y="4927148"/>
            <a:ext cx="7561263" cy="4681538"/>
          </a:xfrm>
        </p:spPr>
        <p:txBody>
          <a:bodyPr/>
          <a:lstStyle/>
          <a:p>
            <a:r>
              <a:rPr lang="en-US" noProof="0"/>
              <a:t>Evaluation </a:t>
            </a:r>
            <a:br>
              <a:rPr lang="en-US" noProof="0"/>
            </a:br>
            <a:endParaRPr lang="en-US" noProof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C1BB69AD-96D9-D575-9DCF-063FEB0A18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044" y="5554664"/>
            <a:ext cx="6096996" cy="1011236"/>
          </a:xfrm>
        </p:spPr>
        <p:txBody>
          <a:bodyPr/>
          <a:lstStyle/>
          <a:p>
            <a:pPr algn="l"/>
            <a:r>
              <a:rPr lang="en-US" noProof="0"/>
              <a:t>Evaluating HubLink against state-of-the-art KGQA approaches on the ORKG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26A6E-C4D4-6DB5-2B32-9E1D709CE3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>
            <a:normAutofit/>
          </a:bodyPr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21C99-60B8-2DE8-904F-B97796E924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>
            <a:normAutofit/>
          </a:bodyPr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94934-8CF7-0FB4-9405-2345491594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/>
          </a:bodyPr>
          <a:lstStyle/>
          <a:p>
            <a:fld id="{776FC98F-84AD-404B-BCCB-49E092AA6DE0}" type="slidenum">
              <a:rPr lang="en-US" noProof="0" smtClean="0"/>
              <a:pPr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910272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4555BE-1B0C-422B-5B3F-A120A3C6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Evaluation</a:t>
            </a:r>
            <a:br>
              <a:rPr lang="en-US" noProof="0" dirty="0"/>
            </a:br>
            <a:r>
              <a:rPr lang="en-US" noProof="0" dirty="0"/>
              <a:t>Goal-Question-Metric Plan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53E54A-7FA4-24DB-0A0C-426E0A789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Goal 1: </a:t>
            </a:r>
            <a:r>
              <a:rPr lang="en-US" noProof="0" dirty="0"/>
              <a:t>Relevance &amp; robustness of retrieved contexts.</a:t>
            </a:r>
          </a:p>
          <a:p>
            <a:pPr lvl="4"/>
            <a:r>
              <a:rPr lang="en-US" b="1" noProof="0" dirty="0"/>
              <a:t>Q1:</a:t>
            </a:r>
            <a:r>
              <a:rPr lang="en-US" noProof="0" dirty="0"/>
              <a:t> Improvement of overall retrieval performance.</a:t>
            </a:r>
          </a:p>
          <a:p>
            <a:pPr lvl="4"/>
            <a:r>
              <a:rPr lang="en-US" b="1" noProof="0" dirty="0">
                <a:solidFill>
                  <a:schemeClr val="tx2">
                    <a:lumMod val="75000"/>
                  </a:schemeClr>
                </a:solidFill>
              </a:rPr>
              <a:t>Q2:</a:t>
            </a:r>
            <a:r>
              <a:rPr lang="en-US" noProof="0" dirty="0">
                <a:solidFill>
                  <a:schemeClr val="tx2">
                    <a:lumMod val="75000"/>
                  </a:schemeClr>
                </a:solidFill>
              </a:rPr>
              <a:t> Impact of retrieval operation.</a:t>
            </a:r>
          </a:p>
          <a:p>
            <a:pPr lvl="4"/>
            <a:r>
              <a:rPr lang="en-US" b="1" noProof="0" dirty="0">
                <a:solidFill>
                  <a:schemeClr val="tx2">
                    <a:lumMod val="75000"/>
                  </a:schemeClr>
                </a:solidFill>
              </a:rPr>
              <a:t>Q3:</a:t>
            </a:r>
            <a:r>
              <a:rPr lang="en-US" noProof="0" dirty="0">
                <a:solidFill>
                  <a:schemeClr val="tx2">
                    <a:lumMod val="75000"/>
                  </a:schemeClr>
                </a:solidFill>
              </a:rPr>
              <a:t> Performance on six concrete literature search use cases.</a:t>
            </a:r>
          </a:p>
          <a:p>
            <a:pPr lvl="4"/>
            <a:r>
              <a:rPr lang="en-US" b="1" noProof="0" dirty="0">
                <a:solidFill>
                  <a:schemeClr val="tx2">
                    <a:lumMod val="75000"/>
                  </a:schemeClr>
                </a:solidFill>
              </a:rPr>
              <a:t>Q4:</a:t>
            </a:r>
            <a:r>
              <a:rPr lang="en-US" noProof="0" dirty="0">
                <a:solidFill>
                  <a:schemeClr val="tx2">
                    <a:lumMod val="75000"/>
                  </a:schemeClr>
                </a:solidFill>
              </a:rPr>
              <a:t> Impact of type information in question.</a:t>
            </a:r>
          </a:p>
          <a:p>
            <a:pPr lvl="4"/>
            <a:r>
              <a:rPr lang="en-US" b="1" noProof="0" dirty="0"/>
              <a:t>Q5:</a:t>
            </a:r>
            <a:r>
              <a:rPr lang="en-US" noProof="0" dirty="0"/>
              <a:t> Robustness to alternative graph schemas.</a:t>
            </a:r>
          </a:p>
          <a:p>
            <a:pPr lvl="4"/>
            <a:r>
              <a:rPr lang="en-US" b="1" noProof="0" dirty="0">
                <a:solidFill>
                  <a:schemeClr val="tx2">
                    <a:lumMod val="75000"/>
                  </a:schemeClr>
                </a:solidFill>
              </a:rPr>
              <a:t>Q6:</a:t>
            </a:r>
            <a:r>
              <a:rPr lang="en-US" noProof="0" dirty="0">
                <a:solidFill>
                  <a:schemeClr val="tx2">
                    <a:lumMod val="75000"/>
                  </a:schemeClr>
                </a:solidFill>
              </a:rPr>
              <a:t> Runtime &amp; token efficiency.</a:t>
            </a:r>
          </a:p>
          <a:p>
            <a:pPr lvl="4"/>
            <a:r>
              <a:rPr lang="en-US" b="1" noProof="0" dirty="0">
                <a:solidFill>
                  <a:schemeClr val="tx2">
                    <a:lumMod val="75000"/>
                  </a:schemeClr>
                </a:solidFill>
              </a:rPr>
              <a:t>Q7:</a:t>
            </a:r>
            <a:r>
              <a:rPr lang="en-US" noProof="0" dirty="0">
                <a:solidFill>
                  <a:schemeClr val="tx2">
                    <a:lumMod val="75000"/>
                  </a:schemeClr>
                </a:solidFill>
              </a:rPr>
              <a:t> Environmental impact.</a:t>
            </a:r>
            <a:endParaRPr lang="en-US" b="1" noProof="0" dirty="0">
              <a:solidFill>
                <a:schemeClr val="tx2">
                  <a:lumMod val="75000"/>
                </a:schemeClr>
              </a:solidFill>
            </a:endParaRPr>
          </a:p>
          <a:p>
            <a:pPr marL="0" lvl="1" indent="0">
              <a:buNone/>
            </a:pPr>
            <a:r>
              <a:rPr lang="en-US" b="1" i="1" noProof="0" dirty="0">
                <a:solidFill>
                  <a:schemeClr val="accent1"/>
                </a:solidFill>
              </a:rPr>
              <a:t>Metrics:</a:t>
            </a:r>
            <a:r>
              <a:rPr lang="en-US" i="1" noProof="0" dirty="0">
                <a:solidFill>
                  <a:schemeClr val="accent1"/>
                </a:solidFill>
              </a:rPr>
              <a:t> </a:t>
            </a:r>
            <a:r>
              <a:rPr lang="en-US" i="1" noProof="0" dirty="0"/>
              <a:t>Precision, Recall, F1, </a:t>
            </a:r>
            <a:r>
              <a:rPr lang="en-US" i="1" noProof="0" dirty="0" err="1"/>
              <a:t>Hits@k</a:t>
            </a:r>
            <a:r>
              <a:rPr lang="en-US" i="1" noProof="0" dirty="0"/>
              <a:t>, </a:t>
            </a:r>
            <a:r>
              <a:rPr lang="en-US" i="1" noProof="0" dirty="0" err="1"/>
              <a:t>EM@k</a:t>
            </a:r>
            <a:r>
              <a:rPr lang="en-US" i="1" noProof="0" dirty="0"/>
              <a:t>, </a:t>
            </a:r>
            <a:r>
              <a:rPr lang="en-US" i="1" noProof="0" dirty="0" err="1"/>
              <a:t>MRR@k</a:t>
            </a:r>
            <a:r>
              <a:rPr lang="en-US" i="1" noProof="0" dirty="0"/>
              <a:t>, </a:t>
            </a:r>
            <a:r>
              <a:rPr lang="en-US" i="1" noProof="0" dirty="0" err="1"/>
              <a:t>MAP@k</a:t>
            </a:r>
            <a:endParaRPr lang="en-US" i="1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A0B9FD-1B02-F17B-18CB-9DE30E07D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3953" y="1592263"/>
            <a:ext cx="5724695" cy="4684711"/>
          </a:xfrm>
        </p:spPr>
        <p:txBody>
          <a:bodyPr/>
          <a:lstStyle/>
          <a:p>
            <a:r>
              <a:rPr lang="en-US" b="1" noProof="0" dirty="0"/>
              <a:t>Goal 2: </a:t>
            </a:r>
            <a:r>
              <a:rPr lang="en-US" noProof="0" dirty="0"/>
              <a:t>Semantic and factual answer alignment to reference answers.</a:t>
            </a:r>
          </a:p>
          <a:p>
            <a:pPr lvl="4"/>
            <a:r>
              <a:rPr lang="en-US" b="1" noProof="0" dirty="0"/>
              <a:t>Q8:</a:t>
            </a:r>
            <a:r>
              <a:rPr lang="en-US" noProof="0" dirty="0"/>
              <a:t> Improvement of semantic and factual alignment.</a:t>
            </a:r>
          </a:p>
          <a:p>
            <a:pPr marL="0" lvl="2" indent="0">
              <a:buNone/>
            </a:pPr>
            <a:r>
              <a:rPr lang="en-US" b="1" i="1" noProof="0" dirty="0">
                <a:solidFill>
                  <a:schemeClr val="accent1"/>
                </a:solidFill>
              </a:rPr>
              <a:t>Metrics:</a:t>
            </a:r>
            <a:r>
              <a:rPr lang="en-US" i="1" noProof="0" dirty="0">
                <a:solidFill>
                  <a:schemeClr val="accent1"/>
                </a:solidFill>
              </a:rPr>
              <a:t> </a:t>
            </a:r>
            <a:r>
              <a:rPr lang="en-US" i="1" noProof="0" dirty="0"/>
              <a:t>BLEU, ROUGE, Semantic Similarity, String Similarity, Bert-Score, Factual Correctness (LLM)</a:t>
            </a:r>
          </a:p>
          <a:p>
            <a:pPr marL="0" lvl="2" indent="0">
              <a:buNone/>
            </a:pPr>
            <a:endParaRPr lang="en-US" b="1" i="1" noProof="0" dirty="0"/>
          </a:p>
          <a:p>
            <a:pPr marL="0" lvl="2" indent="0">
              <a:buNone/>
            </a:pPr>
            <a:r>
              <a:rPr lang="en-US" b="1" noProof="0" dirty="0"/>
              <a:t>Goal 3: </a:t>
            </a:r>
            <a:r>
              <a:rPr lang="en-US" noProof="0" dirty="0"/>
              <a:t>Answer alignment with intent and content of the question.</a:t>
            </a:r>
          </a:p>
          <a:p>
            <a:pPr lvl="4"/>
            <a:r>
              <a:rPr lang="en-US" b="1" noProof="0" dirty="0"/>
              <a:t>Q9:</a:t>
            </a:r>
            <a:r>
              <a:rPr lang="en-US" noProof="0" dirty="0"/>
              <a:t> Improvement of semantic intent.</a:t>
            </a:r>
          </a:p>
          <a:p>
            <a:pPr lvl="4"/>
            <a:r>
              <a:rPr lang="en-US" b="1" noProof="0" dirty="0"/>
              <a:t>Q10:</a:t>
            </a:r>
            <a:r>
              <a:rPr lang="en-US" noProof="0" dirty="0"/>
              <a:t> Improvement of instruction following.</a:t>
            </a:r>
          </a:p>
          <a:p>
            <a:pPr marL="0" lvl="2" indent="0">
              <a:buNone/>
            </a:pPr>
            <a:r>
              <a:rPr lang="en-US" b="1" i="1" noProof="0" dirty="0">
                <a:solidFill>
                  <a:schemeClr val="accent1"/>
                </a:solidFill>
              </a:rPr>
              <a:t>Metrics:</a:t>
            </a:r>
            <a:r>
              <a:rPr lang="en-US" i="1" noProof="0" dirty="0">
                <a:solidFill>
                  <a:schemeClr val="accent1"/>
                </a:solidFill>
              </a:rPr>
              <a:t> </a:t>
            </a:r>
            <a:r>
              <a:rPr lang="en-US" i="1" noProof="0" dirty="0"/>
              <a:t>Answer Relevancy (LLM), Instruction Following (LLM)</a:t>
            </a:r>
          </a:p>
          <a:p>
            <a:pPr marL="270000" lvl="4" indent="0">
              <a:buNone/>
            </a:pPr>
            <a:endParaRPr lang="en-US" b="1" noProof="0" dirty="0"/>
          </a:p>
          <a:p>
            <a:r>
              <a:rPr lang="en-US" b="1" noProof="0" dirty="0"/>
              <a:t>Goal 4: </a:t>
            </a:r>
            <a:r>
              <a:rPr lang="en-US" noProof="0" dirty="0"/>
              <a:t>Answer alignment to retrieved contexts.</a:t>
            </a:r>
          </a:p>
          <a:p>
            <a:pPr lvl="4"/>
            <a:r>
              <a:rPr lang="en-US" b="1" noProof="0" dirty="0"/>
              <a:t>Q11:</a:t>
            </a:r>
            <a:r>
              <a:rPr lang="en-US" noProof="0" dirty="0"/>
              <a:t> Faithfulness of generated answers.</a:t>
            </a:r>
          </a:p>
          <a:p>
            <a:pPr marL="0" lvl="2" indent="0">
              <a:buNone/>
            </a:pPr>
            <a:r>
              <a:rPr lang="en-US" b="1" i="1" noProof="0" dirty="0">
                <a:solidFill>
                  <a:schemeClr val="accent1"/>
                </a:solidFill>
              </a:rPr>
              <a:t>Metrics:</a:t>
            </a:r>
            <a:r>
              <a:rPr lang="en-US" i="1" noProof="0" dirty="0">
                <a:solidFill>
                  <a:schemeClr val="accent1"/>
                </a:solidFill>
              </a:rPr>
              <a:t> </a:t>
            </a:r>
            <a:r>
              <a:rPr lang="en-US" i="1" noProof="0" dirty="0"/>
              <a:t>Faithfulness (LLM)</a:t>
            </a:r>
          </a:p>
          <a:p>
            <a:pPr marL="270000" lvl="4" indent="0">
              <a:buNone/>
            </a:pPr>
            <a:endParaRPr lang="en-US" noProof="0" dirty="0"/>
          </a:p>
          <a:p>
            <a:pPr marL="270000" lvl="4" indent="0">
              <a:buNone/>
            </a:pPr>
            <a:endParaRPr lang="en-US" b="1" noProof="0" dirty="0"/>
          </a:p>
          <a:p>
            <a:endParaRPr lang="en-US" noProof="0" dirty="0"/>
          </a:p>
          <a:p>
            <a:endParaRPr lang="en-US" b="1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09A5D-ADC4-ED24-6E82-CCCCEBF68D4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C20DC8C-422E-4461-B379-B3A1BB987C1F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2C39A-4598-1E4B-49F3-74DDC4D7D7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643B-B69D-4AEB-F5F0-EF3E196D78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DFAEC-27F2-74BA-1F96-304E0170A861}"/>
              </a:ext>
            </a:extLst>
          </p:cNvPr>
          <p:cNvSpPr txBox="1"/>
          <p:nvPr/>
        </p:nvSpPr>
        <p:spPr bwMode="gray">
          <a:xfrm>
            <a:off x="2470679" y="5073620"/>
            <a:ext cx="3733274" cy="655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Retrieval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A8186-F2C5-4418-CD39-94BF7DC6155E}"/>
              </a:ext>
            </a:extLst>
          </p:cNvPr>
          <p:cNvSpPr txBox="1"/>
          <p:nvPr/>
        </p:nvSpPr>
        <p:spPr bwMode="gray">
          <a:xfrm>
            <a:off x="8371948" y="856093"/>
            <a:ext cx="3733274" cy="655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Generation</a:t>
            </a:r>
          </a:p>
        </p:txBody>
      </p:sp>
      <p:cxnSp>
        <p:nvCxnSpPr>
          <p:cNvPr id="17" name="Gerader Verbinder 40">
            <a:extLst>
              <a:ext uri="{FF2B5EF4-FFF2-40B4-BE49-F238E27FC236}">
                <a16:creationId xmlns:a16="http://schemas.microsoft.com/office/drawing/2014/main" id="{DB47B670-3165-56EF-92B9-803493813A04}"/>
              </a:ext>
            </a:extLst>
          </p:cNvPr>
          <p:cNvCxnSpPr>
            <a:cxnSpLocks/>
          </p:cNvCxnSpPr>
          <p:nvPr/>
        </p:nvCxnSpPr>
        <p:spPr bwMode="gray">
          <a:xfrm>
            <a:off x="2140787" y="4842219"/>
            <a:ext cx="1685081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40">
            <a:extLst>
              <a:ext uri="{FF2B5EF4-FFF2-40B4-BE49-F238E27FC236}">
                <a16:creationId xmlns:a16="http://schemas.microsoft.com/office/drawing/2014/main" id="{E037C750-3D45-13C3-8253-9BE0B8733355}"/>
              </a:ext>
            </a:extLst>
          </p:cNvPr>
          <p:cNvCxnSpPr>
            <a:cxnSpLocks/>
          </p:cNvCxnSpPr>
          <p:nvPr/>
        </p:nvCxnSpPr>
        <p:spPr bwMode="gray">
          <a:xfrm>
            <a:off x="8104707" y="1376362"/>
            <a:ext cx="1685081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54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C1808-8990-5615-D6B6-99CE00ED9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F65F5B-4D8C-307A-42BD-E0EAA818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Evaluation</a:t>
            </a:r>
            <a:br>
              <a:rPr lang="en-US" noProof="0"/>
            </a:br>
            <a:r>
              <a:rPr lang="en-US" noProof="0"/>
              <a:t>Tested HubLink Configurations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C3A39-C064-191F-BB69-1DD51F54B10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7FDCAA6-F5F3-4F0B-BC48-A574B17BF4DB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F19F9-1840-EE76-2DC3-750F0D09DB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B2CDD-F95D-4AA4-1CD0-CC4CEE4AB8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26</a:t>
            </a:fld>
            <a:endParaRPr lang="en-US" noProof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77BD93-3C84-373E-95C0-0F8E7CA3A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13465"/>
              </p:ext>
            </p:extLst>
          </p:nvPr>
        </p:nvGraphicFramePr>
        <p:xfrm>
          <a:off x="893958" y="1754468"/>
          <a:ext cx="4824536" cy="201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52485">
                  <a:extLst>
                    <a:ext uri="{9D8B030D-6E8A-4147-A177-3AD203B41FA5}">
                      <a16:colId xmlns:a16="http://schemas.microsoft.com/office/drawing/2014/main" val="2023512253"/>
                    </a:ext>
                  </a:extLst>
                </a:gridCol>
                <a:gridCol w="2672051">
                  <a:extLst>
                    <a:ext uri="{9D8B030D-6E8A-4147-A177-3AD203B41FA5}">
                      <a16:colId xmlns:a16="http://schemas.microsoft.com/office/drawing/2014/main" val="1121727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53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Gpt-o3-mini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47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Text-embedding-3-large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245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chemeClr val="accent1"/>
                          </a:solidFill>
                        </a:rPr>
                        <a:t>Graph Traversal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2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Hub Paths to 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21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Number of Hubs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71484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6AB7F1-E197-49C0-F26A-6912D3443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954"/>
              </p:ext>
            </p:extLst>
          </p:nvPr>
        </p:nvGraphicFramePr>
        <p:xfrm>
          <a:off x="6456040" y="1754468"/>
          <a:ext cx="4824536" cy="201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52485">
                  <a:extLst>
                    <a:ext uri="{9D8B030D-6E8A-4147-A177-3AD203B41FA5}">
                      <a16:colId xmlns:a16="http://schemas.microsoft.com/office/drawing/2014/main" val="2023512253"/>
                    </a:ext>
                  </a:extLst>
                </a:gridCol>
                <a:gridCol w="2672051">
                  <a:extLst>
                    <a:ext uri="{9D8B030D-6E8A-4147-A177-3AD203B41FA5}">
                      <a16:colId xmlns:a16="http://schemas.microsoft.com/office/drawing/2014/main" val="1121727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53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Gpt-o3-mini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47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Text-embedding-3-large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245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chemeClr val="accent1"/>
                          </a:solidFill>
                        </a:rPr>
                        <a:t>Direct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2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Hub Paths to 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21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Number of Hubs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71484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380585-5BF0-EB09-B7BD-F989825FC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154097"/>
              </p:ext>
            </p:extLst>
          </p:nvPr>
        </p:nvGraphicFramePr>
        <p:xfrm>
          <a:off x="6456040" y="4163478"/>
          <a:ext cx="4824536" cy="201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52485">
                  <a:extLst>
                    <a:ext uri="{9D8B030D-6E8A-4147-A177-3AD203B41FA5}">
                      <a16:colId xmlns:a16="http://schemas.microsoft.com/office/drawing/2014/main" val="2023512253"/>
                    </a:ext>
                  </a:extLst>
                </a:gridCol>
                <a:gridCol w="2672051">
                  <a:extLst>
                    <a:ext uri="{9D8B030D-6E8A-4147-A177-3AD203B41FA5}">
                      <a16:colId xmlns:a16="http://schemas.microsoft.com/office/drawing/2014/main" val="1121727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53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chemeClr val="accent1"/>
                          </a:solidFill>
                        </a:rPr>
                        <a:t>Qwen2.5-14B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47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err="1">
                          <a:solidFill>
                            <a:schemeClr val="accent1"/>
                          </a:solidFill>
                        </a:rPr>
                        <a:t>mxbai</a:t>
                      </a:r>
                      <a:r>
                        <a:rPr lang="en-US" sz="1600" noProof="0">
                          <a:solidFill>
                            <a:schemeClr val="accent1"/>
                          </a:solidFill>
                        </a:rPr>
                        <a:t>-embed-large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245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Graph Traversal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2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Hub Paths to 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21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Number of Hubs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71484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67DC64-1EAE-ED71-F65F-7C2050966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04723"/>
              </p:ext>
            </p:extLst>
          </p:nvPr>
        </p:nvGraphicFramePr>
        <p:xfrm>
          <a:off x="911978" y="4163478"/>
          <a:ext cx="4824536" cy="201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52485">
                  <a:extLst>
                    <a:ext uri="{9D8B030D-6E8A-4147-A177-3AD203B41FA5}">
                      <a16:colId xmlns:a16="http://schemas.microsoft.com/office/drawing/2014/main" val="2023512253"/>
                    </a:ext>
                  </a:extLst>
                </a:gridCol>
                <a:gridCol w="2672051">
                  <a:extLst>
                    <a:ext uri="{9D8B030D-6E8A-4147-A177-3AD203B41FA5}">
                      <a16:colId xmlns:a16="http://schemas.microsoft.com/office/drawing/2014/main" val="1121727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53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Gpt-o3-mini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47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Text-embedding-3-large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245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chemeClr val="accent1"/>
                          </a:solidFill>
                        </a:rPr>
                        <a:t>Direct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2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Hub Paths to 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21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/>
                        <a:t>Number of Hubs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7148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A67BF2-7240-7B9D-7727-B7A4043C10D7}"/>
              </a:ext>
            </a:extLst>
          </p:cNvPr>
          <p:cNvSpPr txBox="1"/>
          <p:nvPr/>
        </p:nvSpPr>
        <p:spPr bwMode="gray">
          <a:xfrm>
            <a:off x="2190102" y="1426053"/>
            <a:ext cx="2232248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noProof="0" dirty="0"/>
              <a:t>HubLink (T)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9E7BC-0FAF-6FB7-FA85-79EDFD3F16D6}"/>
              </a:ext>
            </a:extLst>
          </p:cNvPr>
          <p:cNvSpPr txBox="1"/>
          <p:nvPr/>
        </p:nvSpPr>
        <p:spPr bwMode="gray">
          <a:xfrm>
            <a:off x="7968762" y="1426053"/>
            <a:ext cx="2232248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noProof="0" dirty="0"/>
              <a:t>HubLink (D)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6C310-D849-671C-DC72-003BE20C42D0}"/>
              </a:ext>
            </a:extLst>
          </p:cNvPr>
          <p:cNvSpPr txBox="1"/>
          <p:nvPr/>
        </p:nvSpPr>
        <p:spPr bwMode="gray">
          <a:xfrm>
            <a:off x="7752184" y="3823154"/>
            <a:ext cx="2232248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noProof="0" dirty="0"/>
              <a:t>HubLink (O)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80001-38AD-44F6-E071-7E3D32746AF7}"/>
              </a:ext>
            </a:extLst>
          </p:cNvPr>
          <p:cNvSpPr txBox="1"/>
          <p:nvPr/>
        </p:nvSpPr>
        <p:spPr bwMode="gray">
          <a:xfrm>
            <a:off x="2190102" y="3823154"/>
            <a:ext cx="2232248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noProof="0" dirty="0"/>
              <a:t>HubLink (F)</a:t>
            </a:r>
          </a:p>
        </p:txBody>
      </p:sp>
    </p:spTree>
    <p:extLst>
      <p:ext uri="{BB962C8B-B14F-4D97-AF65-F5344CB8AC3E}">
        <p14:creationId xmlns:p14="http://schemas.microsoft.com/office/powerpoint/2010/main" val="372706876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8329FB2-4BEE-8F87-B8DE-9F7BFB6F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Evaluation</a:t>
            </a:r>
            <a:br>
              <a:rPr lang="en-US" noProof="0"/>
            </a:br>
            <a:r>
              <a:rPr lang="en-US" noProof="0"/>
              <a:t>Overall Retrieval Performance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7145FB6-0D73-A999-911B-4661335A17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4" y="1988840"/>
            <a:ext cx="3671889" cy="4288134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Significantly improved performance compared to baselines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noProof="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68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Graph traversal strategy is superior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68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noProof="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68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Fewer hubs improve precision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68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noProof="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68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LLM models have a great influence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68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noProof="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68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Precision and ranking scores indicate limitations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354BA-ED65-699C-C02E-A4E77C761B46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7FDCAA6-F5F3-4F0B-BC48-A574B17BF4DB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92E30-A74E-D0AA-0720-5874119FEC5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499792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452E1-F122-53F1-DF90-C6C996A2E4F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16" name="SmartArt Placeholder 15">
            <a:extLst>
              <a:ext uri="{FF2B5EF4-FFF2-40B4-BE49-F238E27FC236}">
                <a16:creationId xmlns:a16="http://schemas.microsoft.com/office/drawing/2014/main" id="{09591FC1-6C98-E33D-B3A2-E90856CD5229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/>
        <p:txBody>
          <a:bodyPr/>
          <a:lstStyle/>
          <a:p>
            <a:endParaRPr lang="en-US" noProof="0"/>
          </a:p>
        </p:txBody>
      </p:sp>
      <p:grpSp>
        <p:nvGrpSpPr>
          <p:cNvPr id="2" name="Gruppieren 34">
            <a:extLst>
              <a:ext uri="{FF2B5EF4-FFF2-40B4-BE49-F238E27FC236}">
                <a16:creationId xmlns:a16="http://schemas.microsoft.com/office/drawing/2014/main" id="{50E5DA75-FE5E-9632-2B8D-0D6EBEE666B9}"/>
              </a:ext>
            </a:extLst>
          </p:cNvPr>
          <p:cNvGrpSpPr>
            <a:grpSpLocks/>
          </p:cNvGrpSpPr>
          <p:nvPr/>
        </p:nvGrpSpPr>
        <p:grpSpPr bwMode="gray">
          <a:xfrm>
            <a:off x="11140463" y="6437457"/>
            <a:ext cx="689586" cy="247362"/>
            <a:chOff x="11189494" y="381000"/>
            <a:chExt cx="621506" cy="222941"/>
          </a:xfrm>
        </p:grpSpPr>
        <p:sp>
          <p:nvSpPr>
            <p:cNvPr id="3" name="Freihandform: Form 35">
              <a:extLst>
                <a:ext uri="{FF2B5EF4-FFF2-40B4-BE49-F238E27FC236}">
                  <a16:creationId xmlns:a16="http://schemas.microsoft.com/office/drawing/2014/main" id="{2058438E-AA8E-C879-1428-C0A3BA53D962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4" name="Freihandform: Form 36">
              <a:extLst>
                <a:ext uri="{FF2B5EF4-FFF2-40B4-BE49-F238E27FC236}">
                  <a16:creationId xmlns:a16="http://schemas.microsoft.com/office/drawing/2014/main" id="{988FEE9E-956C-9587-EC60-E8CA4DE31549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97CD13E5-0A3F-400B-09ED-42D33A53B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104067"/>
              </p:ext>
            </p:extLst>
          </p:nvPr>
        </p:nvGraphicFramePr>
        <p:xfrm>
          <a:off x="4064000" y="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709536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FDF3A-8621-3A71-7851-F39A5658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2E2EA31-A09F-6F1F-A89F-89EC4D2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Evaluation</a:t>
            </a:r>
            <a:br>
              <a:rPr lang="en-US" noProof="0"/>
            </a:br>
            <a:r>
              <a:rPr lang="en-US" noProof="0"/>
              <a:t>Graph Robustness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6123A0-B772-C04D-B92A-A86040B85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4" y="1541490"/>
            <a:ext cx="3671889" cy="4735484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68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Baselines perform significantly better on GV3 and GV4 </a:t>
            </a:r>
            <a:endParaRPr lang="en-US" sz="1400" i="1" dirty="0">
              <a:solidFill>
                <a:srgbClr val="002D4C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68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noProof="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68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 dirty="0"/>
              <a:t>HubLink also shows a better performance but less pronounced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68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noProof="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Precision and ranking performance has the greatest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HubLink can be applied without adaption to other graph variants which shows that it is schema-agnostic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FA75D-2D4F-BB01-2ED5-00DF2B11F9EF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7FDCAA6-F5F3-4F0B-BC48-A574B17BF4DB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15995-F4F1-3931-C16E-EB9C8AD5CF8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499792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011EE-8E7B-08C3-5393-AB10C52956F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16" name="SmartArt Placeholder 15">
            <a:extLst>
              <a:ext uri="{FF2B5EF4-FFF2-40B4-BE49-F238E27FC236}">
                <a16:creationId xmlns:a16="http://schemas.microsoft.com/office/drawing/2014/main" id="{22717FE4-AD8F-E9AF-8EA0-409E331024FD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/>
        <p:txBody>
          <a:bodyPr/>
          <a:lstStyle/>
          <a:p>
            <a:endParaRPr lang="en-US" noProof="0"/>
          </a:p>
        </p:txBody>
      </p:sp>
      <p:grpSp>
        <p:nvGrpSpPr>
          <p:cNvPr id="2" name="Gruppieren 34">
            <a:extLst>
              <a:ext uri="{FF2B5EF4-FFF2-40B4-BE49-F238E27FC236}">
                <a16:creationId xmlns:a16="http://schemas.microsoft.com/office/drawing/2014/main" id="{A255B8B5-08CC-0A25-3E4F-42387CF9B43B}"/>
              </a:ext>
            </a:extLst>
          </p:cNvPr>
          <p:cNvGrpSpPr>
            <a:grpSpLocks/>
          </p:cNvGrpSpPr>
          <p:nvPr/>
        </p:nvGrpSpPr>
        <p:grpSpPr bwMode="gray">
          <a:xfrm>
            <a:off x="11130939" y="6467429"/>
            <a:ext cx="689586" cy="247362"/>
            <a:chOff x="11189494" y="381000"/>
            <a:chExt cx="621506" cy="222941"/>
          </a:xfrm>
        </p:grpSpPr>
        <p:sp>
          <p:nvSpPr>
            <p:cNvPr id="8" name="Freihandform: Form 35">
              <a:extLst>
                <a:ext uri="{FF2B5EF4-FFF2-40B4-BE49-F238E27FC236}">
                  <a16:creationId xmlns:a16="http://schemas.microsoft.com/office/drawing/2014/main" id="{E01C9608-FF0C-2F45-42D6-42FBC69C60FE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" name="Freihandform: Form 36">
              <a:extLst>
                <a:ext uri="{FF2B5EF4-FFF2-40B4-BE49-F238E27FC236}">
                  <a16:creationId xmlns:a16="http://schemas.microsoft.com/office/drawing/2014/main" id="{FFB031CD-8F50-7BD8-A6CB-66FFF0830E80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79F9F9F-DDFE-1273-A2D5-5A0D85DD9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2453416"/>
              </p:ext>
            </p:extLst>
          </p:nvPr>
        </p:nvGraphicFramePr>
        <p:xfrm>
          <a:off x="4064000" y="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30349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DFDFF-F0E4-4620-9073-9076EF9CC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CB7D9DB-441F-E097-CFBB-42814E21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Evaluation</a:t>
            </a:r>
            <a:br>
              <a:rPr lang="en-US" noProof="0"/>
            </a:br>
            <a:r>
              <a:rPr lang="en-US" noProof="0"/>
              <a:t>Answer Generation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F0521F-6DAD-837F-2087-2E49CE3E9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4" y="1556792"/>
            <a:ext cx="3671889" cy="4720182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HubLink tends to generate comprehensive answers compared to the reference answers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Overall inclusion of facts seems to have limitations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noProof="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28BAD-ECBF-B4B1-0660-E5A548948D1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7FDCAA6-F5F3-4F0B-BC48-A574B17BF4DB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72EAA-E7FA-7F2B-DD19-682215BEFBF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499792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570DE-6F25-307E-6D7F-5996A633A1C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16" name="SmartArt Placeholder 15">
            <a:extLst>
              <a:ext uri="{FF2B5EF4-FFF2-40B4-BE49-F238E27FC236}">
                <a16:creationId xmlns:a16="http://schemas.microsoft.com/office/drawing/2014/main" id="{88E50D82-C3AF-22F2-4DA9-7CAC6A8093F4}"/>
              </a:ext>
            </a:extLst>
          </p:cNvPr>
          <p:cNvSpPr>
            <a:spLocks noGrp="1"/>
          </p:cNvSpPr>
          <p:nvPr>
            <p:ph type="dgm" sz="quarter" idx="21"/>
          </p:nvPr>
        </p:nvSpPr>
        <p:spPr/>
        <p:txBody>
          <a:bodyPr/>
          <a:lstStyle/>
          <a:p>
            <a:endParaRPr lang="en-US" noProof="0"/>
          </a:p>
        </p:txBody>
      </p:sp>
      <p:grpSp>
        <p:nvGrpSpPr>
          <p:cNvPr id="2" name="Gruppieren 34">
            <a:extLst>
              <a:ext uri="{FF2B5EF4-FFF2-40B4-BE49-F238E27FC236}">
                <a16:creationId xmlns:a16="http://schemas.microsoft.com/office/drawing/2014/main" id="{1C8B612D-DBB6-4708-7035-A744CE7B5FA6}"/>
              </a:ext>
            </a:extLst>
          </p:cNvPr>
          <p:cNvGrpSpPr>
            <a:grpSpLocks/>
          </p:cNvGrpSpPr>
          <p:nvPr/>
        </p:nvGrpSpPr>
        <p:grpSpPr bwMode="gray">
          <a:xfrm>
            <a:off x="11130939" y="6467429"/>
            <a:ext cx="689586" cy="247362"/>
            <a:chOff x="11189494" y="381000"/>
            <a:chExt cx="621506" cy="222941"/>
          </a:xfrm>
        </p:grpSpPr>
        <p:sp>
          <p:nvSpPr>
            <p:cNvPr id="8" name="Freihandform: Form 35">
              <a:extLst>
                <a:ext uri="{FF2B5EF4-FFF2-40B4-BE49-F238E27FC236}">
                  <a16:creationId xmlns:a16="http://schemas.microsoft.com/office/drawing/2014/main" id="{3940A70D-7C95-A5E5-36A2-02623115881F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" name="Freihandform: Form 36">
              <a:extLst>
                <a:ext uri="{FF2B5EF4-FFF2-40B4-BE49-F238E27FC236}">
                  <a16:creationId xmlns:a16="http://schemas.microsoft.com/office/drawing/2014/main" id="{5128CD2E-A113-C9FA-DC07-13A73897E58E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8D265C5-8026-9E5A-6F25-D4F4BBA86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1309606"/>
              </p:ext>
            </p:extLst>
          </p:nvPr>
        </p:nvGraphicFramePr>
        <p:xfrm>
          <a:off x="4064000" y="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812881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55DDD2C-5940-9532-5F85-D370DDC8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Idea</a:t>
            </a:r>
            <a:br>
              <a:rPr lang="en-US" noProof="0" dirty="0"/>
            </a:br>
            <a:r>
              <a:rPr lang="en-US" noProof="0" dirty="0"/>
              <a:t>Unifying LLMs with RKGs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14E7916-7888-3724-CAD8-B2B202338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b="1" noProof="0" dirty="0"/>
              <a:t>Idea: </a:t>
            </a:r>
            <a:r>
              <a:rPr lang="en-US" sz="1800" noProof="0" dirty="0"/>
              <a:t>Combine both concepts in a Knowledge Graph Question Answering (KGQA) setting to enhance scholarly information retrieval.</a:t>
            </a:r>
          </a:p>
          <a:p>
            <a:endParaRPr lang="en-US" sz="1800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77C58-D2E7-353A-3067-BAA34DB9B5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AA78F-9810-22EC-43D4-3FBA85F6BA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654E4-614E-BFE8-D9AF-8FCCEF6302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18" name="Content Placeholder 6" descr="Cartoon character sitting at a desk with a computer&#10;&#10;Description automatically generated">
            <a:extLst>
              <a:ext uri="{FF2B5EF4-FFF2-40B4-BE49-F238E27FC236}">
                <a16:creationId xmlns:a16="http://schemas.microsoft.com/office/drawing/2014/main" id="{DE6528E1-76C4-7D69-B772-8D60212CB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4" t="10708" r="33244" b="52089"/>
          <a:stretch/>
        </p:blipFill>
        <p:spPr>
          <a:xfrm>
            <a:off x="1392660" y="678935"/>
            <a:ext cx="1250524" cy="1254920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D5B243-5603-D3BD-C4DB-EDD244C861D5}"/>
              </a:ext>
            </a:extLst>
          </p:cNvPr>
          <p:cNvSpPr txBox="1"/>
          <p:nvPr/>
        </p:nvSpPr>
        <p:spPr>
          <a:xfrm>
            <a:off x="1445861" y="1918761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noProof="0"/>
              <a:t>Question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F52811-B251-2BB6-BB3F-D29568914DD0}"/>
              </a:ext>
            </a:extLst>
          </p:cNvPr>
          <p:cNvSpPr txBox="1"/>
          <p:nvPr/>
        </p:nvSpPr>
        <p:spPr>
          <a:xfrm>
            <a:off x="4826306" y="3525737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noProof="0"/>
              <a:t>LLM-based QA System</a:t>
            </a:r>
          </a:p>
        </p:txBody>
      </p:sp>
      <p:pic>
        <p:nvPicPr>
          <p:cNvPr id="21" name="Picture 20" descr="A cartoon of a person wearing glasses&#10;&#10;AI-generated content may be incorrect.">
            <a:extLst>
              <a:ext uri="{FF2B5EF4-FFF2-40B4-BE49-F238E27FC236}">
                <a16:creationId xmlns:a16="http://schemas.microsoft.com/office/drawing/2014/main" id="{40F08FBA-0CC0-970D-1800-C61E949DA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660" y="2487074"/>
            <a:ext cx="1163654" cy="11636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88A60B-7F30-7E7F-05B5-E165B88B3D60}"/>
              </a:ext>
            </a:extLst>
          </p:cNvPr>
          <p:cNvSpPr txBox="1"/>
          <p:nvPr/>
        </p:nvSpPr>
        <p:spPr>
          <a:xfrm>
            <a:off x="8380548" y="3525737"/>
            <a:ext cx="269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noProof="0" dirty="0"/>
              <a:t>Research Knowledge Graph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28245E-27A9-C8F8-67E7-ECCD2460E012}"/>
              </a:ext>
            </a:extLst>
          </p:cNvPr>
          <p:cNvSpPr txBox="1"/>
          <p:nvPr/>
        </p:nvSpPr>
        <p:spPr>
          <a:xfrm>
            <a:off x="1481839" y="367935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noProof="0"/>
              <a:t>Answer</a:t>
            </a:r>
          </a:p>
        </p:txBody>
      </p:sp>
      <p:pic>
        <p:nvPicPr>
          <p:cNvPr id="24" name="Picture 23" descr="A robot pointing at a glowing sphere&#10;&#10;Description automatically generated">
            <a:extLst>
              <a:ext uri="{FF2B5EF4-FFF2-40B4-BE49-F238E27FC236}">
                <a16:creationId xmlns:a16="http://schemas.microsoft.com/office/drawing/2014/main" id="{41D1D1B3-B209-0B30-1E7A-3B6C38102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340768"/>
            <a:ext cx="1894649" cy="1894649"/>
          </a:xfrm>
          <a:prstGeom prst="ellipse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FEB9B5B3-80AD-A0D9-BD61-DD04387C9D5D}"/>
              </a:ext>
            </a:extLst>
          </p:cNvPr>
          <p:cNvSpPr/>
          <p:nvPr/>
        </p:nvSpPr>
        <p:spPr>
          <a:xfrm>
            <a:off x="2866309" y="1099811"/>
            <a:ext cx="1296632" cy="49577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059221B-23D1-50C7-8366-8006C2BD1C7D}"/>
              </a:ext>
            </a:extLst>
          </p:cNvPr>
          <p:cNvSpPr/>
          <p:nvPr/>
        </p:nvSpPr>
        <p:spPr>
          <a:xfrm rot="10800000">
            <a:off x="6804291" y="2115925"/>
            <a:ext cx="1553290" cy="495776"/>
          </a:xfrm>
          <a:custGeom>
            <a:avLst/>
            <a:gdLst>
              <a:gd name="connsiteX0" fmla="*/ 1305402 w 1553290"/>
              <a:gd name="connsiteY0" fmla="*/ 495776 h 495776"/>
              <a:gd name="connsiteX1" fmla="*/ 1305402 w 1553290"/>
              <a:gd name="connsiteY1" fmla="*/ 371832 h 495776"/>
              <a:gd name="connsiteX2" fmla="*/ 1296632 w 1553290"/>
              <a:gd name="connsiteY2" fmla="*/ 371832 h 495776"/>
              <a:gd name="connsiteX3" fmla="*/ 256658 w 1553290"/>
              <a:gd name="connsiteY3" fmla="*/ 371832 h 495776"/>
              <a:gd name="connsiteX4" fmla="*/ 247888 w 1553290"/>
              <a:gd name="connsiteY4" fmla="*/ 371832 h 495776"/>
              <a:gd name="connsiteX5" fmla="*/ 247888 w 1553290"/>
              <a:gd name="connsiteY5" fmla="*/ 495776 h 495776"/>
              <a:gd name="connsiteX6" fmla="*/ 0 w 1553290"/>
              <a:gd name="connsiteY6" fmla="*/ 247888 h 495776"/>
              <a:gd name="connsiteX7" fmla="*/ 247888 w 1553290"/>
              <a:gd name="connsiteY7" fmla="*/ 0 h 495776"/>
              <a:gd name="connsiteX8" fmla="*/ 247888 w 1553290"/>
              <a:gd name="connsiteY8" fmla="*/ 123944 h 495776"/>
              <a:gd name="connsiteX9" fmla="*/ 256658 w 1553290"/>
              <a:gd name="connsiteY9" fmla="*/ 123944 h 495776"/>
              <a:gd name="connsiteX10" fmla="*/ 1296632 w 1553290"/>
              <a:gd name="connsiteY10" fmla="*/ 123944 h 495776"/>
              <a:gd name="connsiteX11" fmla="*/ 1305402 w 1553290"/>
              <a:gd name="connsiteY11" fmla="*/ 123944 h 495776"/>
              <a:gd name="connsiteX12" fmla="*/ 1305402 w 1553290"/>
              <a:gd name="connsiteY12" fmla="*/ 0 h 495776"/>
              <a:gd name="connsiteX13" fmla="*/ 1553290 w 1553290"/>
              <a:gd name="connsiteY13" fmla="*/ 247888 h 49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3290" h="495776">
                <a:moveTo>
                  <a:pt x="1305402" y="495776"/>
                </a:moveTo>
                <a:lnTo>
                  <a:pt x="1305402" y="371832"/>
                </a:lnTo>
                <a:lnTo>
                  <a:pt x="1296632" y="371832"/>
                </a:lnTo>
                <a:lnTo>
                  <a:pt x="256658" y="371832"/>
                </a:lnTo>
                <a:lnTo>
                  <a:pt x="247888" y="371832"/>
                </a:lnTo>
                <a:lnTo>
                  <a:pt x="247888" y="495776"/>
                </a:lnTo>
                <a:lnTo>
                  <a:pt x="0" y="247888"/>
                </a:lnTo>
                <a:lnTo>
                  <a:pt x="247888" y="0"/>
                </a:lnTo>
                <a:lnTo>
                  <a:pt x="247888" y="123944"/>
                </a:lnTo>
                <a:lnTo>
                  <a:pt x="256658" y="123944"/>
                </a:lnTo>
                <a:lnTo>
                  <a:pt x="1296632" y="123944"/>
                </a:lnTo>
                <a:lnTo>
                  <a:pt x="1305402" y="123944"/>
                </a:lnTo>
                <a:lnTo>
                  <a:pt x="1305402" y="0"/>
                </a:lnTo>
                <a:lnTo>
                  <a:pt x="1553290" y="247888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D704D69-6721-9B06-F5AD-5706D0A22D5B}"/>
              </a:ext>
            </a:extLst>
          </p:cNvPr>
          <p:cNvSpPr/>
          <p:nvPr/>
        </p:nvSpPr>
        <p:spPr>
          <a:xfrm rot="10800000">
            <a:off x="2816069" y="2813172"/>
            <a:ext cx="1296632" cy="49577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28" name="Picture 27" descr="A book with many books connected to it&#10;&#10;AI-generated content may be incorrect.">
            <a:extLst>
              <a:ext uri="{FF2B5EF4-FFF2-40B4-BE49-F238E27FC236}">
                <a16:creationId xmlns:a16="http://schemas.microsoft.com/office/drawing/2014/main" id="{D8EC7C6B-AA90-8CCA-F0F7-1F86F70BE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8076" y="1414300"/>
            <a:ext cx="1894649" cy="1894649"/>
          </a:xfrm>
          <a:prstGeom prst="ellipse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E29338-8134-4623-A8C8-8C1C182DB03D}"/>
              </a:ext>
            </a:extLst>
          </p:cNvPr>
          <p:cNvSpPr/>
          <p:nvPr/>
        </p:nvSpPr>
        <p:spPr bwMode="gray">
          <a:xfrm>
            <a:off x="4307020" y="1038599"/>
            <a:ext cx="4218972" cy="321197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3DBA35-847E-A2E7-E7F0-2D139770EA5C}"/>
              </a:ext>
            </a:extLst>
          </p:cNvPr>
          <p:cNvGrpSpPr/>
          <p:nvPr/>
        </p:nvGrpSpPr>
        <p:grpSpPr>
          <a:xfrm>
            <a:off x="5592330" y="5144010"/>
            <a:ext cx="503670" cy="490210"/>
            <a:chOff x="3869076" y="3866434"/>
            <a:chExt cx="614024" cy="59761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8A4364D-8263-C2E5-5A67-1CAF8C3613C5}"/>
                </a:ext>
              </a:extLst>
            </p:cNvPr>
            <p:cNvSpPr/>
            <p:nvPr/>
          </p:nvSpPr>
          <p:spPr>
            <a:xfrm>
              <a:off x="3869076" y="3866434"/>
              <a:ext cx="614024" cy="59761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noProof="0"/>
            </a:p>
          </p:txBody>
        </p:sp>
        <p:pic>
          <p:nvPicPr>
            <p:cNvPr id="4" name="Graphic 3" descr="Lights On with solid fill">
              <a:extLst>
                <a:ext uri="{FF2B5EF4-FFF2-40B4-BE49-F238E27FC236}">
                  <a16:creationId xmlns:a16="http://schemas.microsoft.com/office/drawing/2014/main" id="{478E881B-9F91-45AE-4937-A4639E603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17246" y="3918057"/>
              <a:ext cx="516315" cy="51631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CAFF85-22B7-9DFA-AAD9-30DF196E3A24}"/>
              </a:ext>
            </a:extLst>
          </p:cNvPr>
          <p:cNvSpPr txBox="1"/>
          <p:nvPr/>
        </p:nvSpPr>
        <p:spPr>
          <a:xfrm>
            <a:off x="4534096" y="4329087"/>
            <a:ext cx="388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noProof="0" dirty="0"/>
              <a:t>“Retrieval Augmented Generation”</a:t>
            </a:r>
          </a:p>
        </p:txBody>
      </p:sp>
    </p:spTree>
    <p:extLst>
      <p:ext uri="{BB962C8B-B14F-4D97-AF65-F5344CB8AC3E}">
        <p14:creationId xmlns:p14="http://schemas.microsoft.com/office/powerpoint/2010/main" val="211940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5" grpId="0" animBg="1"/>
      <p:bldP spid="26" grpId="0" animBg="1"/>
      <p:bldP spid="27" grpId="0" animBg="1"/>
      <p:bldP spid="2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AB0083E-4A4B-959C-D3EC-7110DAA3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Evaluation</a:t>
            </a:r>
            <a:br>
              <a:rPr lang="en-US"/>
            </a:br>
            <a:r>
              <a:rPr lang="en-US"/>
              <a:t>Advantages &amp; Limitations</a:t>
            </a:r>
            <a:br>
              <a:rPr lang="en-US"/>
            </a:b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74F7AC-2BA1-EF9E-3B31-DE2AFFC9B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592263"/>
            <a:ext cx="5364486" cy="4684711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/>
              <a:t>Retrieval Performance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Considerable advancement in retrieving scholarly knowledge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Performance is better on graphs with shorter paths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Although the recall is high the precision and ranking scores indicate difficulties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6FBE582-4C27-CE00-3CDB-43321365A1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Generation Performance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Many facts are translated into the answer, but …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… absolute generation recall scores are lower than retrieval recall scores, indicating that facts are missing in the answer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Generated answers are comprehensive instead of a precise representation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CD9F5-DDF0-55E7-1653-58B45854CE1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AE8436-62CB-41A8-A60E-53F0ACB63C37}" type="datetime3">
              <a:rPr lang="de-DE" noProof="1" smtClean="0"/>
              <a:t>23/05/25</a:t>
            </a:fld>
            <a:endParaRPr lang="en-US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9A726-B8D1-57C4-A90D-7C257141C3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1"/>
              <a:t>Marco Schneider - </a:t>
            </a:r>
            <a:r>
              <a:rPr lang="en-US"/>
              <a:t>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356A6-3579-E824-A767-2A47B3ED16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30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50784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4209-B5D8-3430-2954-AF62D7A31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21224FB-5F12-8D9A-4292-D48FC9AF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32" y="4927148"/>
            <a:ext cx="7561263" cy="4681538"/>
          </a:xfrm>
        </p:spPr>
        <p:txBody>
          <a:bodyPr/>
          <a:lstStyle/>
          <a:p>
            <a:r>
              <a:rPr lang="en-US"/>
              <a:t>Conclusion</a:t>
            </a:r>
            <a:r>
              <a:rPr lang="en-US" noProof="0"/>
              <a:t> </a:t>
            </a:r>
            <a:br>
              <a:rPr lang="en-US" noProof="0"/>
            </a:br>
            <a:endParaRPr lang="en-US" noProof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5CEBA1FF-7EF5-0D9A-BF71-8E2A45E4D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044" y="5554664"/>
            <a:ext cx="6096996" cy="1011236"/>
          </a:xfrm>
        </p:spPr>
        <p:txBody>
          <a:bodyPr/>
          <a:lstStyle/>
          <a:p>
            <a:pPr algn="l"/>
            <a:r>
              <a:rPr lang="en-US" noProof="0" dirty="0"/>
              <a:t>HubLink to improve scholarly information retrieval in KGQA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D4185-031B-080F-01A1-7C60AEE8DA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>
            <a:normAutofit/>
          </a:bodyPr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5939C-6B43-859A-1C74-2A72F8CEF2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>
            <a:normAutofit/>
          </a:bodyPr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0B444-A3FF-2FCF-5977-71C30DDEE1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/>
          </a:bodyPr>
          <a:lstStyle/>
          <a:p>
            <a:fld id="{776FC98F-84AD-404B-BCCB-49E092AA6DE0}" type="slidenum">
              <a:rPr lang="en-US" noProof="0" smtClean="0"/>
              <a:pPr/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470208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7044-18AA-85D4-A3C5-EE6D2794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3" y="5850731"/>
            <a:ext cx="3457575" cy="42306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Conclusion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A2996-9DDF-5283-D91E-C2CE305E93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086644"/>
            <a:ext cx="5514975" cy="4684711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HubLink</a:t>
            </a:r>
            <a:r>
              <a:rPr lang="en-US" dirty="0"/>
              <a:t> has the potential to improve the current scholarly literature research workflow and provides a substantial advancement for schema-agnostic and training-free KGQA approaches.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Taxonomy</a:t>
            </a:r>
            <a:r>
              <a:rPr lang="en-US" dirty="0"/>
              <a:t> can help in the development and evaluation of KGQA systems.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KGQA Datasets</a:t>
            </a:r>
            <a:r>
              <a:rPr lang="en-US" dirty="0"/>
              <a:t> can be used to evaluate the performance of KGQA systems and assess their retrieval capabilities on the ORKG.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B76367-1029-AB04-03F6-85511BCB5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3952" y="1086645"/>
            <a:ext cx="5616575" cy="4684711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Addressing </a:t>
            </a:r>
            <a:r>
              <a:rPr lang="en-US" b="1" dirty="0"/>
              <a:t>limitations</a:t>
            </a:r>
            <a:r>
              <a:rPr lang="en-US" dirty="0"/>
              <a:t> of HubLink.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Applying HubLink on other RKGs or KGs for </a:t>
            </a:r>
            <a:r>
              <a:rPr lang="en-US" b="1" dirty="0"/>
              <a:t>other domains.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Apply HubLink in a </a:t>
            </a:r>
            <a:r>
              <a:rPr lang="en-US" b="1" dirty="0"/>
              <a:t>document-based setting </a:t>
            </a:r>
            <a:r>
              <a:rPr lang="en-US" dirty="0"/>
              <a:t>(returns document chunks, uses graph as supporting structure) utilizing the linking feature of HubLink.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Extending Hubs </a:t>
            </a:r>
            <a:r>
              <a:rPr lang="en-US" dirty="0"/>
              <a:t>with additional data such as summaries or precomputed insights.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0F6D-6219-7BBD-108A-69188B6F515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5B736A-7DF1-4027-9DE0-59BD241361B5}" type="datetime3">
              <a:rPr lang="de-DE" smtClean="0"/>
              <a:t>23/05/25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A671F-3566-2B25-BF8B-6835C589DB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1"/>
              <a:t>Marco Schneider - </a:t>
            </a:r>
            <a:r>
              <a:rPr lang="en-US"/>
              <a:t>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43C30-05E4-AA39-8493-7FE634AA78A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BE21EA-1874-762D-0230-7E5B2D35AC68}"/>
              </a:ext>
            </a:extLst>
          </p:cNvPr>
          <p:cNvSpPr txBox="1">
            <a:spLocks/>
          </p:cNvSpPr>
          <p:nvPr/>
        </p:nvSpPr>
        <p:spPr bwMode="gray">
          <a:xfrm>
            <a:off x="1887545" y="398462"/>
            <a:ext cx="3457575" cy="10074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Final Remarks</a:t>
            </a:r>
            <a:br>
              <a:rPr lang="en-US" dirty="0"/>
            </a:b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0D1A975-CB1E-6CD9-F689-5524FFA82258}"/>
              </a:ext>
            </a:extLst>
          </p:cNvPr>
          <p:cNvSpPr txBox="1">
            <a:spLocks/>
          </p:cNvSpPr>
          <p:nvPr/>
        </p:nvSpPr>
        <p:spPr bwMode="gray">
          <a:xfrm>
            <a:off x="7954968" y="398462"/>
            <a:ext cx="3457575" cy="10074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768128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CD1DC-FE81-180E-7679-81C1B9577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31E7-9AC4-198A-0886-9B68A592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3" y="5850731"/>
            <a:ext cx="8019753" cy="42306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Problem, Idea, Benefit, Actions (PIBA)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923B7-4659-4647-C88F-F705BB93FF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5B736A-7DF1-4027-9DE0-59BD241361B5}" type="datetime3">
              <a:rPr lang="de-DE" smtClean="0"/>
              <a:t>23/05/25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4A51-238F-CE0E-3E1A-9D84047D1B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1"/>
              <a:t>Marco Schneider - </a:t>
            </a:r>
            <a:r>
              <a:rPr lang="en-US"/>
              <a:t>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13C31-6AA2-003F-A193-D2922E6D53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" name="Rechteck: abgerundete Ecken 7">
            <a:extLst>
              <a:ext uri="{FF2B5EF4-FFF2-40B4-BE49-F238E27FC236}">
                <a16:creationId xmlns:a16="http://schemas.microsoft.com/office/drawing/2014/main" id="{F9DD39A0-2426-A8C8-C7F2-5996DC80A29A}"/>
              </a:ext>
            </a:extLst>
          </p:cNvPr>
          <p:cNvSpPr/>
          <p:nvPr/>
        </p:nvSpPr>
        <p:spPr>
          <a:xfrm>
            <a:off x="865929" y="584200"/>
            <a:ext cx="4141839" cy="1244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/>
          </a:p>
          <a:p>
            <a:pPr algn="ctr"/>
            <a:r>
              <a:rPr lang="en-US" sz="1600" dirty="0"/>
              <a:t>Literature research is a cumbersome process and current KGQA approaches have difficulties in real world settings.</a:t>
            </a:r>
          </a:p>
        </p:txBody>
      </p:sp>
      <p:sp>
        <p:nvSpPr>
          <p:cNvPr id="15" name="Rechteck: abgerundete Ecken 8">
            <a:extLst>
              <a:ext uri="{FF2B5EF4-FFF2-40B4-BE49-F238E27FC236}">
                <a16:creationId xmlns:a16="http://schemas.microsoft.com/office/drawing/2014/main" id="{EC5CE315-A0B9-64AA-A6C4-434EA29837B2}"/>
              </a:ext>
            </a:extLst>
          </p:cNvPr>
          <p:cNvSpPr/>
          <p:nvPr/>
        </p:nvSpPr>
        <p:spPr>
          <a:xfrm>
            <a:off x="781265" y="445346"/>
            <a:ext cx="1608986" cy="426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Problem</a:t>
            </a:r>
          </a:p>
        </p:txBody>
      </p:sp>
      <p:sp>
        <p:nvSpPr>
          <p:cNvPr id="16" name="Rechteck: abgerundete Ecken 9">
            <a:extLst>
              <a:ext uri="{FF2B5EF4-FFF2-40B4-BE49-F238E27FC236}">
                <a16:creationId xmlns:a16="http://schemas.microsoft.com/office/drawing/2014/main" id="{16896A55-828B-DDA7-DE67-32EA1F8092A6}"/>
              </a:ext>
            </a:extLst>
          </p:cNvPr>
          <p:cNvSpPr/>
          <p:nvPr/>
        </p:nvSpPr>
        <p:spPr>
          <a:xfrm>
            <a:off x="5316854" y="584199"/>
            <a:ext cx="6009215" cy="124459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/>
          </a:p>
          <a:p>
            <a:pPr algn="ctr"/>
            <a:r>
              <a:rPr lang="en-US" sz="1600" dirty="0"/>
              <a:t>Develop a new KGQA approach and taxonomy to foster research on how LLMs can be leveraged to enhance the quality and reliability of content retrieved from RKGs.</a:t>
            </a:r>
          </a:p>
          <a:p>
            <a:pPr algn="ctr"/>
            <a:endParaRPr lang="en-US" sz="1600" dirty="0"/>
          </a:p>
        </p:txBody>
      </p:sp>
      <p:sp>
        <p:nvSpPr>
          <p:cNvPr id="17" name="Rechteck: abgerundete Ecken 10">
            <a:extLst>
              <a:ext uri="{FF2B5EF4-FFF2-40B4-BE49-F238E27FC236}">
                <a16:creationId xmlns:a16="http://schemas.microsoft.com/office/drawing/2014/main" id="{E98BB8F7-4413-852E-7FF2-0405BFF06087}"/>
              </a:ext>
            </a:extLst>
          </p:cNvPr>
          <p:cNvSpPr/>
          <p:nvPr/>
        </p:nvSpPr>
        <p:spPr>
          <a:xfrm>
            <a:off x="5224460" y="445346"/>
            <a:ext cx="1608986" cy="426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Idea</a:t>
            </a:r>
          </a:p>
        </p:txBody>
      </p:sp>
      <p:sp>
        <p:nvSpPr>
          <p:cNvPr id="18" name="Rechteck: abgerundete Ecken 11">
            <a:extLst>
              <a:ext uri="{FF2B5EF4-FFF2-40B4-BE49-F238E27FC236}">
                <a16:creationId xmlns:a16="http://schemas.microsoft.com/office/drawing/2014/main" id="{29FAAB07-5B99-A4CD-3AE1-1C343E072FD4}"/>
              </a:ext>
            </a:extLst>
          </p:cNvPr>
          <p:cNvSpPr/>
          <p:nvPr/>
        </p:nvSpPr>
        <p:spPr>
          <a:xfrm>
            <a:off x="865930" y="2149481"/>
            <a:ext cx="4791920" cy="2555262"/>
          </a:xfrm>
          <a:prstGeom prst="roundRect">
            <a:avLst>
              <a:gd name="adj" fmla="val 575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 new approach to reduce barriers for accessing scholarly information and speed up research tasks.</a:t>
            </a:r>
          </a:p>
          <a:p>
            <a:pPr marL="342900" indent="-342900">
              <a:buAutoNum type="arabicPeriod"/>
            </a:pPr>
            <a:r>
              <a:rPr lang="en-US" sz="1600" dirty="0"/>
              <a:t>A new taxonomy to support development and evaluation of scholarly KGQA systems.</a:t>
            </a:r>
          </a:p>
          <a:p>
            <a:pPr marL="342900" indent="-342900">
              <a:buAutoNum type="arabicPeriod"/>
            </a:pPr>
            <a:r>
              <a:rPr lang="en-US" sz="1600" dirty="0"/>
              <a:t>Push forward research for training-free and schema-agnostic KGQA approaches in the scholarly domain.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  <p:sp>
        <p:nvSpPr>
          <p:cNvPr id="19" name="Rechteck: abgerundete Ecken 12">
            <a:extLst>
              <a:ext uri="{FF2B5EF4-FFF2-40B4-BE49-F238E27FC236}">
                <a16:creationId xmlns:a16="http://schemas.microsoft.com/office/drawing/2014/main" id="{508B8C5A-0A84-A36D-A820-DC38178526D6}"/>
              </a:ext>
            </a:extLst>
          </p:cNvPr>
          <p:cNvSpPr/>
          <p:nvPr/>
        </p:nvSpPr>
        <p:spPr>
          <a:xfrm>
            <a:off x="781265" y="2010627"/>
            <a:ext cx="2337116" cy="426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Benefit</a:t>
            </a:r>
          </a:p>
        </p:txBody>
      </p:sp>
      <p:sp>
        <p:nvSpPr>
          <p:cNvPr id="22" name="Rechteck: abgerundete Ecken 15">
            <a:extLst>
              <a:ext uri="{FF2B5EF4-FFF2-40B4-BE49-F238E27FC236}">
                <a16:creationId xmlns:a16="http://schemas.microsoft.com/office/drawing/2014/main" id="{D868C76F-C72D-F7DB-BC09-5FBA626B12B6}"/>
              </a:ext>
            </a:extLst>
          </p:cNvPr>
          <p:cNvSpPr/>
          <p:nvPr/>
        </p:nvSpPr>
        <p:spPr>
          <a:xfrm>
            <a:off x="6534152" y="2199795"/>
            <a:ext cx="4791918" cy="2512375"/>
          </a:xfrm>
          <a:prstGeom prst="roundRect">
            <a:avLst>
              <a:gd name="adj" fmla="val 41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Develop a new KGQA approach that is training-free, schema-agnostic and conducts source aware retrieval.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Develop a new Taxonomy to classify questions to understand capabilities of scholarly KGQA systems.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Create KGQA datasets on the ORKG to facilitate the evaluation of approaches.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23" name="Rechteck: abgerundete Ecken 16">
            <a:extLst>
              <a:ext uri="{FF2B5EF4-FFF2-40B4-BE49-F238E27FC236}">
                <a16:creationId xmlns:a16="http://schemas.microsoft.com/office/drawing/2014/main" id="{DB784162-DA08-B7FE-A710-30173E39C68F}"/>
              </a:ext>
            </a:extLst>
          </p:cNvPr>
          <p:cNvSpPr/>
          <p:nvPr/>
        </p:nvSpPr>
        <p:spPr>
          <a:xfrm>
            <a:off x="6423093" y="2061469"/>
            <a:ext cx="1506105" cy="426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742884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6CEFE3-1248-9518-D013-7A66BB25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noProof="0" smtClean="0"/>
              <a:pPr/>
              <a:t>34</a:t>
            </a:fld>
            <a:endParaRPr lang="en-US" noProof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FADDFF3-4582-DB6F-B5D0-5F3571C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DF9BA6AF-34D6-4DE1-A69B-8258389D2308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050647F-FD5B-37DA-7EAA-610C8462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noProof="0"/>
              <a:t>Name - 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7018063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F86C-1CD7-A4D0-2F9A-B3EFDA767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ACF8291-1AE7-3ED5-C7B5-AFC69EE6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32" y="4927148"/>
            <a:ext cx="7561263" cy="4681538"/>
          </a:xfrm>
        </p:spPr>
        <p:txBody>
          <a:bodyPr/>
          <a:lstStyle/>
          <a:p>
            <a:r>
              <a:rPr lang="en-US" dirty="0"/>
              <a:t>References</a:t>
            </a:r>
            <a:r>
              <a:rPr lang="en-US" noProof="0" dirty="0"/>
              <a:t> 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710C78FD-B9E7-69DF-8AAD-B5C2FDFB47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044" y="5554664"/>
            <a:ext cx="6096996" cy="1011236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6C91A-93EB-52AE-870C-7781095F85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>
            <a:normAutofit/>
          </a:bodyPr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F2BA5-B511-C48F-6C53-4212B4E5F8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>
            <a:normAutofit/>
          </a:bodyPr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7D05D-1441-F5C6-5F30-8FA87BEB48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/>
          </a:bodyPr>
          <a:lstStyle/>
          <a:p>
            <a:fld id="{776FC98F-84AD-404B-BCCB-49E092AA6DE0}" type="slidenum">
              <a:rPr lang="en-US" noProof="0" smtClean="0"/>
              <a:pPr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328262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85BA70-FD70-6B0D-A26F-0B371514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E87B1D-5074-3049-76D7-B3BE89CCD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dirty="0"/>
              <a:t>[Banerjee2024] </a:t>
            </a:r>
            <a:r>
              <a:rPr lang="en-US" sz="1400" dirty="0">
                <a:effectLst/>
              </a:rPr>
              <a:t>Banerjee, Debayan. „Knowledge Graph Question Answering With Generative Language Models“. </a:t>
            </a:r>
            <a:r>
              <a:rPr lang="en-US" sz="1400" i="1" dirty="0">
                <a:effectLst/>
              </a:rPr>
              <a:t>PQDT - Global</a:t>
            </a:r>
            <a:r>
              <a:rPr lang="en-US" sz="1400" dirty="0">
                <a:effectLst/>
              </a:rPr>
              <a:t>. Ph.D., </a:t>
            </a:r>
            <a:r>
              <a:rPr lang="en-US" sz="1400" dirty="0" err="1">
                <a:effectLst/>
              </a:rPr>
              <a:t>Universitaet</a:t>
            </a:r>
            <a:r>
              <a:rPr lang="en-US" sz="1400" dirty="0">
                <a:effectLst/>
              </a:rPr>
              <a:t> Hamburg (Germany), 2024. </a:t>
            </a:r>
            <a:r>
              <a:rPr lang="en-US" sz="1400" dirty="0">
                <a:effectLst/>
                <a:hlinkClick r:id="rId2"/>
              </a:rPr>
              <a:t>https://www.proquest.com/docview/3143985996/abstract/3893F0C5845D4D1DPQ/1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/>
              <a:t>[Pan2024] </a:t>
            </a:r>
            <a:r>
              <a:rPr lang="en-US" sz="1400" dirty="0">
                <a:effectLst/>
              </a:rPr>
              <a:t>Pan, </a:t>
            </a:r>
            <a:r>
              <a:rPr lang="en-US" sz="1400" dirty="0" err="1">
                <a:effectLst/>
              </a:rPr>
              <a:t>Shirui</a:t>
            </a:r>
            <a:r>
              <a:rPr lang="en-US" sz="1400" dirty="0">
                <a:effectLst/>
              </a:rPr>
              <a:t>, </a:t>
            </a:r>
            <a:r>
              <a:rPr lang="en-US" sz="1400" dirty="0" err="1">
                <a:effectLst/>
              </a:rPr>
              <a:t>Yizhen</a:t>
            </a:r>
            <a:r>
              <a:rPr lang="en-US" sz="1400" dirty="0">
                <a:effectLst/>
              </a:rPr>
              <a:t> Zheng, und Yixin Liu. „Integrating Graphs with Large Language Models: Methods and Prospects“. </a:t>
            </a:r>
            <a:r>
              <a:rPr lang="en-US" sz="1400" i="1" dirty="0">
                <a:effectLst/>
              </a:rPr>
              <a:t>IEEE Intelligent Systems</a:t>
            </a:r>
            <a:r>
              <a:rPr lang="en-US" sz="1400" dirty="0">
                <a:effectLst/>
              </a:rPr>
              <a:t> 39, Nr. 1 (January 2024): 64–68. </a:t>
            </a:r>
            <a:r>
              <a:rPr lang="en-US" sz="1400" dirty="0">
                <a:effectLst/>
                <a:hlinkClick r:id="rId3"/>
              </a:rPr>
              <a:t>https://doi.org/10.1109/MIS.2023.3332242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dirty="0"/>
              <a:t>[Auer2018] Auer, Sören, Viktor Kovtun, Manuel Prinz, Anna </a:t>
            </a:r>
            <a:r>
              <a:rPr lang="en-US" sz="1400" dirty="0" err="1"/>
              <a:t>Kasprzik</a:t>
            </a:r>
            <a:r>
              <a:rPr lang="en-US" sz="1400" dirty="0"/>
              <a:t>, Markus Stocker, and Maria Esther Vidal. „Towards a Knowledge Graph for Science“. In Proceedings of the 8th International Conference on Web Intelligence, Mining and Semantics, 1–6. WIMS ’18. New York, NY, USA: Association for Computing Machinery, 2018. </a:t>
            </a:r>
            <a:r>
              <a:rPr lang="en-US" sz="1400" dirty="0">
                <a:hlinkClick r:id="rId4"/>
              </a:rPr>
              <a:t>https://doi.org/10.1145/3227609.3227689</a:t>
            </a:r>
            <a:r>
              <a:rPr lang="en-US" sz="1400" dirty="0"/>
              <a:t>.</a:t>
            </a:r>
          </a:p>
          <a:p>
            <a:r>
              <a:rPr lang="en-US" sz="1400" dirty="0"/>
              <a:t>[Chakraborty2021] Chakraborty, Nilesh, Denis </a:t>
            </a:r>
            <a:r>
              <a:rPr lang="en-US" sz="1400" dirty="0" err="1"/>
              <a:t>Lukovnikov</a:t>
            </a:r>
            <a:r>
              <a:rPr lang="en-US" sz="1400" dirty="0"/>
              <a:t>, Gaurav Maheshwari, Priyansh Trivedi, Jens Lehmann, and Asja Fischer. „Introduction to Neural Network-Based Question Answering over Knowledge Graphs“. WIREs Data Mining and Knowledge Discovery 11, Nr. 3 (2021): e1389. </a:t>
            </a:r>
            <a:r>
              <a:rPr lang="en-US" sz="1400" dirty="0">
                <a:hlinkClick r:id="rId5"/>
              </a:rPr>
              <a:t>https://doi.org/10.1002/widm.1389</a:t>
            </a:r>
            <a:r>
              <a:rPr lang="en-US" sz="1400" dirty="0"/>
              <a:t>.</a:t>
            </a:r>
          </a:p>
          <a:p>
            <a:r>
              <a:rPr lang="en-US" sz="1400" dirty="0"/>
              <a:t>[Yani2022] Yani, Mohammad, Adila Alfa </a:t>
            </a:r>
            <a:r>
              <a:rPr lang="en-US" sz="1400" dirty="0" err="1"/>
              <a:t>Krisnadhi</a:t>
            </a:r>
            <a:r>
              <a:rPr lang="en-US" sz="1400" dirty="0"/>
              <a:t>, and Indra Budi. „A better entity detection of question for knowledge graph question answering through extracting position-based patterns“. Journal of Big Data 9, Nr. 1 (17. June 2022): 80. </a:t>
            </a:r>
            <a:r>
              <a:rPr lang="en-US" sz="1400" dirty="0">
                <a:hlinkClick r:id="rId6"/>
              </a:rPr>
              <a:t>https://doi.org/10.1186/s40537-022-00631-1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7422A-2686-2220-14F2-02F832FD6E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C7A78A-C1EA-450E-95D6-0AE8212DE4C5}" type="datetime3">
              <a:rPr lang="de-DE" smtClean="0"/>
              <a:t>23/05/25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B1099-92A7-5F58-6095-93F0075FA4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2AD6C-244F-759E-2F92-E2249CFB5F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6549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7FA87-F92E-199E-70F9-5BF717BE2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3F3F01-BE88-DC46-15BC-3C43F8EE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20E26D-FB0B-2693-E3FF-77A88D3235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dirty="0"/>
              <a:t>[Jaradeh2020] </a:t>
            </a:r>
            <a:r>
              <a:rPr lang="en-US" sz="1400" dirty="0" err="1"/>
              <a:t>Jaradeh</a:t>
            </a:r>
            <a:r>
              <a:rPr lang="en-US" sz="1400" dirty="0"/>
              <a:t>, Mohamad Yaser, Markus Stocker, and Sören Auer. „Question Answering on Scholarly Knowledge Graphs“. </a:t>
            </a:r>
            <a:r>
              <a:rPr lang="en-US" sz="1400" dirty="0" err="1"/>
              <a:t>arXiv</a:t>
            </a:r>
            <a:r>
              <a:rPr lang="en-US" sz="1400" dirty="0"/>
              <a:t>, 2. June 2020. </a:t>
            </a:r>
            <a:r>
              <a:rPr lang="en-US" sz="1400" dirty="0">
                <a:hlinkClick r:id="rId2"/>
              </a:rPr>
              <a:t>https://doi.org/10.48550/arXiv.2006.01527</a:t>
            </a:r>
            <a:r>
              <a:rPr lang="en-US" sz="1400" dirty="0"/>
              <a:t>.</a:t>
            </a:r>
          </a:p>
          <a:p>
            <a:r>
              <a:rPr lang="en-US" sz="1400" dirty="0"/>
              <a:t>[Devlin2019] Devlin, Jacob, Ming-Wei Chang, Kenton Lee, und Kristina Toutanova. „BERT: Pre-training of Deep Bidirectional Transformers for Language Understanding“. In Proceedings of the 2019 Conference of the North American Chapter of the Association for Computational Linguistics: Human Language Technologies, Volume 1 (Long and Short Papers), published by Jill Burstein, Christy Doran, und Thamar Solorio, 4171–86. Minneapolis, Minnesota: Association for Computational Linguistics, 2019. </a:t>
            </a:r>
            <a:r>
              <a:rPr lang="en-US" sz="1400" dirty="0">
                <a:hlinkClick r:id="rId3"/>
              </a:rPr>
              <a:t>https://doi.org/10.18653/v1/N19-1423</a:t>
            </a:r>
            <a:r>
              <a:rPr lang="en-US" sz="1400" dirty="0"/>
              <a:t>.</a:t>
            </a:r>
          </a:p>
          <a:p>
            <a:r>
              <a:rPr lang="en-US" sz="1400" dirty="0"/>
              <a:t>[Raffel2023] Raffel, Colin, Noam </a:t>
            </a:r>
            <a:r>
              <a:rPr lang="en-US" sz="1400" dirty="0" err="1"/>
              <a:t>Shazeer</a:t>
            </a:r>
            <a:r>
              <a:rPr lang="en-US" sz="1400" dirty="0"/>
              <a:t>, Adam Roberts, Katherine Lee, Sharan Narang, Michael </a:t>
            </a:r>
            <a:r>
              <a:rPr lang="en-US" sz="1400" dirty="0" err="1"/>
              <a:t>Matena</a:t>
            </a:r>
            <a:r>
              <a:rPr lang="en-US" sz="1400" dirty="0"/>
              <a:t>, Yanqi Zhou, Wei Li, and Peter J. Liu. “Exploring the Limits of Transfer Learning with a Unified Text-to-Text Transformer.” </a:t>
            </a:r>
            <a:r>
              <a:rPr lang="en-US" sz="1400" dirty="0" err="1"/>
              <a:t>arXiv</a:t>
            </a:r>
            <a:r>
              <a:rPr lang="en-US" sz="1400" dirty="0"/>
              <a:t>, September 19, 2023. </a:t>
            </a:r>
            <a:r>
              <a:rPr lang="en-US" sz="1400" dirty="0">
                <a:hlinkClick r:id="rId4"/>
              </a:rPr>
              <a:t>https://doi.org/10.48550/arXiv.1910.10683</a:t>
            </a:r>
            <a:r>
              <a:rPr lang="en-US" sz="1400" dirty="0"/>
              <a:t>.</a:t>
            </a:r>
          </a:p>
          <a:p>
            <a:r>
              <a:rPr lang="en-US" sz="1400" dirty="0"/>
              <a:t>[Li2024] Li, Mingze, Haoran Yang, </a:t>
            </a:r>
            <a:r>
              <a:rPr lang="en-US" sz="1400" dirty="0" err="1"/>
              <a:t>Zhaotai</a:t>
            </a:r>
            <a:r>
              <a:rPr lang="en-US" sz="1400" dirty="0"/>
              <a:t> Liu, Mirza </a:t>
            </a:r>
            <a:r>
              <a:rPr lang="en-US" sz="1400" dirty="0" err="1"/>
              <a:t>Mohtashim</a:t>
            </a:r>
            <a:r>
              <a:rPr lang="en-US" sz="1400" dirty="0"/>
              <a:t> Alam, Ebrahim, Harald Sack, and Genet Asefa </a:t>
            </a:r>
            <a:r>
              <a:rPr lang="en-US" sz="1400" dirty="0" err="1"/>
              <a:t>Gesese</a:t>
            </a:r>
            <a:r>
              <a:rPr lang="en-US" sz="1400" dirty="0"/>
              <a:t>. “</a:t>
            </a:r>
            <a:r>
              <a:rPr lang="en-US" sz="1400" dirty="0" err="1"/>
              <a:t>KGMistral</a:t>
            </a:r>
            <a:r>
              <a:rPr lang="en-US" sz="1400" dirty="0"/>
              <a:t>: Towards Boosting the Performance of Large Language Models for Question Answering with Knowledge Graph Integration,” 2024. </a:t>
            </a:r>
            <a:r>
              <a:rPr lang="en-US" sz="1400" dirty="0">
                <a:hlinkClick r:id="rId5"/>
              </a:rPr>
              <a:t>https://openreview.net/forum?id=JzL0qm3YA8</a:t>
            </a:r>
            <a:r>
              <a:rPr lang="en-US" sz="1400" dirty="0"/>
              <a:t>.</a:t>
            </a:r>
          </a:p>
          <a:p>
            <a:r>
              <a:rPr lang="en-US" sz="1400" dirty="0"/>
              <a:t>[Taffa2023] </a:t>
            </a:r>
            <a:r>
              <a:rPr lang="en-US" sz="1400" dirty="0" err="1"/>
              <a:t>Taffa</a:t>
            </a:r>
            <a:r>
              <a:rPr lang="en-US" sz="1400" dirty="0"/>
              <a:t>, Tilahun </a:t>
            </a:r>
            <a:r>
              <a:rPr lang="en-US" sz="1400" dirty="0" err="1"/>
              <a:t>Abedissa</a:t>
            </a:r>
            <a:r>
              <a:rPr lang="en-US" sz="1400" dirty="0"/>
              <a:t>, and Ricardo </a:t>
            </a:r>
            <a:r>
              <a:rPr lang="en-US" sz="1400" dirty="0" err="1"/>
              <a:t>Usbeck</a:t>
            </a:r>
            <a:r>
              <a:rPr lang="en-US" sz="1400" dirty="0"/>
              <a:t>. “Leveraging LLMs in Scholarly Knowledge Graph Question Answering,” 2023. </a:t>
            </a:r>
            <a:r>
              <a:rPr lang="en-US" sz="1400" dirty="0">
                <a:hlinkClick r:id="rId6"/>
              </a:rPr>
              <a:t>https://doi.org/10.48550/ARXIV.2311.09841</a:t>
            </a:r>
            <a:r>
              <a:rPr lang="en-US" sz="1400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9D49A-E215-624E-55F2-61DD8D5583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C7A78A-C1EA-450E-95D6-0AE8212DE4C5}" type="datetime3">
              <a:rPr lang="de-DE" smtClean="0"/>
              <a:t>23/05/25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EBAE9-493F-303A-EFEA-1D44D5CC9D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72B04-6685-31A3-7B52-CCA6028210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9325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EE0EF-8E8F-D815-C9FF-FAC6C51F8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BA8292-7DB1-C0CC-DAF4-1A900C3C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44C282-6F7A-447F-6B70-0C2761383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27EDC-0D9E-519E-8471-DC8C232F8B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C7A78A-C1EA-450E-95D6-0AE8212DE4C5}" type="datetime3">
              <a:rPr lang="de-DE" smtClean="0"/>
              <a:t>23/05/25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841CB-DEFE-391C-D9E9-29145490CF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E317-A5DC-014B-B096-24E206B399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E806C72-D18C-31C2-70E0-5EC448FCC146}"/>
              </a:ext>
            </a:extLst>
          </p:cNvPr>
          <p:cNvSpPr txBox="1">
            <a:spLocks/>
          </p:cNvSpPr>
          <p:nvPr/>
        </p:nvSpPr>
        <p:spPr bwMode="gray">
          <a:xfrm>
            <a:off x="523874" y="1744663"/>
            <a:ext cx="7561264" cy="46847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[Lehmann2024] Lehmann, Jens, Antonello Meloni, Enrico Motta, Francesco Osborne, Diego </a:t>
            </a:r>
            <a:r>
              <a:rPr lang="en-US" sz="1400" dirty="0" err="1"/>
              <a:t>Reforgiato</a:t>
            </a:r>
            <a:r>
              <a:rPr lang="en-US" sz="1400" dirty="0"/>
              <a:t> Recupero, Angelo Antonio Salatino, and Sahar </a:t>
            </a:r>
            <a:r>
              <a:rPr lang="en-US" sz="1400" dirty="0" err="1"/>
              <a:t>Vahdati</a:t>
            </a:r>
            <a:r>
              <a:rPr lang="en-US" sz="1400" dirty="0"/>
              <a:t>. “Large Language Models for Scientific Question Answering: An Extensive Analysis of the </a:t>
            </a:r>
            <a:r>
              <a:rPr lang="en-US" sz="1400" dirty="0" err="1"/>
              <a:t>SciQA</a:t>
            </a:r>
            <a:r>
              <a:rPr lang="en-US" sz="1400" dirty="0"/>
              <a:t> Benchmark.” In The Semantic Web, edited by Albert </a:t>
            </a:r>
            <a:r>
              <a:rPr lang="en-US" sz="1400" dirty="0" err="1"/>
              <a:t>Meroño</a:t>
            </a:r>
            <a:r>
              <a:rPr lang="en-US" sz="1400" dirty="0"/>
              <a:t> Peñuela, Anastasia Dimou, Raphaël </a:t>
            </a:r>
            <a:r>
              <a:rPr lang="en-US" sz="1400" dirty="0" err="1"/>
              <a:t>Troncy</a:t>
            </a:r>
            <a:r>
              <a:rPr lang="en-US" sz="1400" dirty="0"/>
              <a:t>, Olaf Hartig, Maribel Acosta, Mehwish Alam, Heiko Paulheim, and Pasquale Lisena, 199–217. Cham: Springer Nature Switzerland, 2024. https://doi.org/10.1007/978-3-031-60626-7_11.</a:t>
            </a:r>
          </a:p>
          <a:p>
            <a:r>
              <a:rPr lang="en-US" sz="1400" dirty="0"/>
              <a:t>[Jiang2023] Jiang, </a:t>
            </a:r>
            <a:r>
              <a:rPr lang="en-US" sz="1400" dirty="0" err="1"/>
              <a:t>Jinhao</a:t>
            </a:r>
            <a:r>
              <a:rPr lang="en-US" sz="1400" dirty="0"/>
              <a:t>, Kun Zhou, </a:t>
            </a:r>
            <a:r>
              <a:rPr lang="en-US" sz="1400" dirty="0" err="1"/>
              <a:t>Zican</a:t>
            </a:r>
            <a:r>
              <a:rPr lang="en-US" sz="1400" dirty="0"/>
              <a:t> Dong, </a:t>
            </a:r>
            <a:r>
              <a:rPr lang="en-US" sz="1400" dirty="0" err="1"/>
              <a:t>Keming</a:t>
            </a:r>
            <a:r>
              <a:rPr lang="en-US" sz="1400" dirty="0"/>
              <a:t> Ye, Wayne Xin Zhao, and Ji-Rong Wen. “</a:t>
            </a:r>
            <a:r>
              <a:rPr lang="en-US" sz="1400" dirty="0" err="1"/>
              <a:t>StructGPT</a:t>
            </a:r>
            <a:r>
              <a:rPr lang="en-US" sz="1400" dirty="0"/>
              <a:t>: A General Framework for Large Language Model to Reason over Structured Data.” </a:t>
            </a:r>
            <a:r>
              <a:rPr lang="en-US" sz="1400" dirty="0" err="1"/>
              <a:t>arXiv</a:t>
            </a:r>
            <a:r>
              <a:rPr lang="en-US" sz="1400" dirty="0"/>
              <a:t>, October 23, 2023. </a:t>
            </a:r>
            <a:r>
              <a:rPr lang="en-US" sz="1400" dirty="0">
                <a:hlinkClick r:id="rId2"/>
              </a:rPr>
              <a:t>http://arxiv.org/abs/2305.09645</a:t>
            </a:r>
            <a:r>
              <a:rPr lang="en-US" sz="1400" dirty="0"/>
              <a:t>.</a:t>
            </a:r>
          </a:p>
          <a:p>
            <a:r>
              <a:rPr lang="en-US" sz="1400" dirty="0"/>
              <a:t>[Zhang2023] Zhang, Lingxi, Jing Zhang, </a:t>
            </a:r>
            <a:r>
              <a:rPr lang="en-US" sz="1400" dirty="0" err="1"/>
              <a:t>Xirui</a:t>
            </a:r>
            <a:r>
              <a:rPr lang="en-US" sz="1400" dirty="0"/>
              <a:t> Ke, Haoyang Li, </a:t>
            </a:r>
            <a:r>
              <a:rPr lang="en-US" sz="1400" dirty="0" err="1"/>
              <a:t>Xinmei</a:t>
            </a:r>
            <a:r>
              <a:rPr lang="en-US" sz="1400" dirty="0"/>
              <a:t> Huang, </a:t>
            </a:r>
            <a:r>
              <a:rPr lang="en-US" sz="1400" dirty="0" err="1"/>
              <a:t>Zhonghui</a:t>
            </a:r>
            <a:r>
              <a:rPr lang="en-US" sz="1400" dirty="0"/>
              <a:t> Shao, Shulin Cao, and Xin Lv. “A Survey on Complex Factual Question Answering.” AI Open 4 (January 1, 2023): 1–12. </a:t>
            </a:r>
            <a:r>
              <a:rPr lang="en-US" sz="1400" dirty="0">
                <a:hlinkClick r:id="rId3"/>
              </a:rPr>
              <a:t>https://doi.org/10.1016/j.aiopen.2022.12.003</a:t>
            </a:r>
            <a:r>
              <a:rPr lang="en-US" sz="1400" dirty="0"/>
              <a:t>.</a:t>
            </a:r>
          </a:p>
          <a:p>
            <a:r>
              <a:rPr lang="en-US" sz="1400" dirty="0"/>
              <a:t>[Gu2022] Gu, Yu, Vardaan Pahuja, Gong Cheng, and Yu Su. “Knowledge Base Question Answering: A Semantic Parsing Perspective.” </a:t>
            </a:r>
            <a:r>
              <a:rPr lang="en-US" sz="1400" dirty="0" err="1"/>
              <a:t>arXiv</a:t>
            </a:r>
            <a:r>
              <a:rPr lang="en-US" sz="1400" dirty="0"/>
              <a:t>, October 24, 2022. https://doi.org/10.48550/arXiv.2209.04994.</a:t>
            </a:r>
          </a:p>
        </p:txBody>
      </p:sp>
    </p:spTree>
    <p:extLst>
      <p:ext uri="{BB962C8B-B14F-4D97-AF65-F5344CB8AC3E}">
        <p14:creationId xmlns:p14="http://schemas.microsoft.com/office/powerpoint/2010/main" val="345438136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9D396-71EB-1DC9-F97F-5FA832D1B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76F2BE-0E7A-69F7-B67B-2279AF93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C2578E-E5A4-11B7-7B4C-A9D4801A5B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4E4003-1774-D43F-A95E-C306A3F04C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C7A78A-C1EA-450E-95D6-0AE8212DE4C5}" type="datetime3">
              <a:rPr lang="de-DE" smtClean="0"/>
              <a:t>23/05/25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11B80-1DB7-8FDA-9795-D37DC46A8F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E68EA-5900-9CC1-9F8D-C68D0F3183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918BDB7-189B-749A-C890-3FBACBEFBCE0}"/>
              </a:ext>
            </a:extLst>
          </p:cNvPr>
          <p:cNvSpPr txBox="1">
            <a:spLocks/>
          </p:cNvSpPr>
          <p:nvPr/>
        </p:nvSpPr>
        <p:spPr bwMode="gray">
          <a:xfrm>
            <a:off x="523874" y="1744663"/>
            <a:ext cx="7561264" cy="46847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[Sui2024] Sui, Yuan, Yufei He, Nian Liu, </a:t>
            </a:r>
            <a:r>
              <a:rPr lang="en-US" sz="1400" dirty="0" err="1"/>
              <a:t>Xiaoxin</a:t>
            </a:r>
            <a:r>
              <a:rPr lang="en-US" sz="1400" dirty="0"/>
              <a:t> He, Kun Wang, and Bryan Hooi. “</a:t>
            </a:r>
            <a:r>
              <a:rPr lang="en-US" sz="1400" dirty="0" err="1"/>
              <a:t>FiDeLiS</a:t>
            </a:r>
            <a:r>
              <a:rPr lang="en-US" sz="1400" dirty="0"/>
              <a:t>: Faithful Reasoning in Large Language Model for Knowledge Graph Question Answering.” </a:t>
            </a:r>
            <a:r>
              <a:rPr lang="en-US" sz="1400" dirty="0" err="1"/>
              <a:t>arXiv</a:t>
            </a:r>
            <a:r>
              <a:rPr lang="en-US" sz="1400" dirty="0"/>
              <a:t>, October 10, 2024. </a:t>
            </a:r>
            <a:r>
              <a:rPr lang="en-US" sz="1400" dirty="0">
                <a:hlinkClick r:id="rId2"/>
              </a:rPr>
              <a:t>https://doi.org/10.48550/arXiv.2405.13873</a:t>
            </a:r>
            <a:r>
              <a:rPr lang="en-US" sz="1400" dirty="0"/>
              <a:t>.</a:t>
            </a:r>
          </a:p>
          <a:p>
            <a:r>
              <a:rPr lang="en-US" sz="1400" dirty="0"/>
              <a:t>[Wen2024] Wen, Yilin, </a:t>
            </a:r>
            <a:r>
              <a:rPr lang="en-US" sz="1400" dirty="0" err="1"/>
              <a:t>Zifeng</a:t>
            </a:r>
            <a:r>
              <a:rPr lang="en-US" sz="1400" dirty="0"/>
              <a:t> Wang, and </a:t>
            </a:r>
            <a:r>
              <a:rPr lang="en-US" sz="1400" dirty="0" err="1"/>
              <a:t>Jimeng</a:t>
            </a:r>
            <a:r>
              <a:rPr lang="en-US" sz="1400" dirty="0"/>
              <a:t> Sun. “</a:t>
            </a:r>
            <a:r>
              <a:rPr lang="en-US" sz="1400" dirty="0" err="1"/>
              <a:t>MindMap</a:t>
            </a:r>
            <a:r>
              <a:rPr lang="en-US" sz="1400" dirty="0"/>
              <a:t>: Knowledge Graph Prompting Sparks Graph of Thoughts in Large Language Models.” </a:t>
            </a:r>
            <a:r>
              <a:rPr lang="en-US" sz="1400" dirty="0" err="1"/>
              <a:t>arXiv</a:t>
            </a:r>
            <a:r>
              <a:rPr lang="en-US" sz="1400" dirty="0"/>
              <a:t>, March 2, 2024. </a:t>
            </a:r>
            <a:r>
              <a:rPr lang="en-US" sz="1400" dirty="0">
                <a:hlinkClick r:id="rId3"/>
              </a:rPr>
              <a:t>http://arxiv.org/abs/2308.09729</a:t>
            </a:r>
            <a:r>
              <a:rPr lang="en-US" sz="1400" dirty="0"/>
              <a:t>.</a:t>
            </a:r>
          </a:p>
          <a:p>
            <a:r>
              <a:rPr lang="en-US" sz="1400" dirty="0"/>
              <a:t>[Baek2023] Baek, </a:t>
            </a:r>
            <a:r>
              <a:rPr lang="en-US" sz="1400" dirty="0" err="1"/>
              <a:t>Jinheon</a:t>
            </a:r>
            <a:r>
              <a:rPr lang="en-US" sz="1400" dirty="0"/>
              <a:t>, Alham Fikri Aji, Jens Lehmann, and Sung Ju Hwang. “Direct Fact Retrieval from Knowledge Graphs without Entity Linking.” </a:t>
            </a:r>
            <a:r>
              <a:rPr lang="en-US" sz="1400" dirty="0" err="1"/>
              <a:t>arXiv</a:t>
            </a:r>
            <a:r>
              <a:rPr lang="en-US" sz="1400" dirty="0"/>
              <a:t>, May 21, 2023. </a:t>
            </a:r>
            <a:r>
              <a:rPr lang="en-US" sz="1400" dirty="0">
                <a:hlinkClick r:id="rId4"/>
              </a:rPr>
              <a:t>https://doi.org/10.48550/arXiv.2305.12416</a:t>
            </a:r>
            <a:r>
              <a:rPr lang="en-US" sz="1400" dirty="0"/>
              <a:t>.</a:t>
            </a:r>
          </a:p>
          <a:p>
            <a:r>
              <a:rPr lang="en-US" sz="1400" dirty="0"/>
              <a:t>[Konersmann2022] </a:t>
            </a:r>
            <a:r>
              <a:rPr lang="en-US" sz="1400" dirty="0" err="1"/>
              <a:t>Konersmann</a:t>
            </a:r>
            <a:r>
              <a:rPr lang="en-US" sz="1400" dirty="0"/>
              <a:t>, Marco, Angelika Kaplan, Thomas Kuhn, Robert Heinrich, Anne Koziolek, Ralf </a:t>
            </a:r>
            <a:r>
              <a:rPr lang="en-US" sz="1400" dirty="0" err="1"/>
              <a:t>Reussner</a:t>
            </a:r>
            <a:r>
              <a:rPr lang="en-US" sz="1400" dirty="0"/>
              <a:t>, Jan </a:t>
            </a:r>
            <a:r>
              <a:rPr lang="en-US" sz="1400" dirty="0" err="1"/>
              <a:t>Jurjens</a:t>
            </a:r>
            <a:r>
              <a:rPr lang="en-US" sz="1400" dirty="0"/>
              <a:t>, et al. “Evaluation Methods and Replicability of Software Architecture Research Objects.” In 2022 IEEE 19th International Conference on Software Architecture (ICSA), 157–68. Honolulu, HI, USA: IEEE, 2022. https://doi.org/10.1109/ICSA53651.2022.00023.</a:t>
            </a:r>
          </a:p>
        </p:txBody>
      </p:sp>
    </p:spTree>
    <p:extLst>
      <p:ext uri="{BB962C8B-B14F-4D97-AF65-F5344CB8AC3E}">
        <p14:creationId xmlns:p14="http://schemas.microsoft.com/office/powerpoint/2010/main" val="8337929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8F02DEA-AA00-194D-B001-5B512580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Fundamentals</a:t>
            </a:r>
            <a:br>
              <a:rPr lang="en-US" noProof="0"/>
            </a:br>
            <a:r>
              <a:rPr lang="en-US" noProof="0"/>
              <a:t>For this Presentation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72AF3-2EFC-6EEC-70C8-280B49B64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4" y="1592263"/>
            <a:ext cx="5166804" cy="4684711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noProof="0" dirty="0"/>
              <a:t>Knowledge Graphs (KG</a:t>
            </a:r>
            <a:r>
              <a:rPr lang="en-US" sz="1600" b="1" noProof="0" dirty="0"/>
              <a:t>s)</a:t>
            </a:r>
            <a:r>
              <a:rPr lang="en-US" sz="1600" noProof="0" dirty="0"/>
              <a:t> </a:t>
            </a:r>
            <a:r>
              <a:rPr lang="en-US" sz="1400" i="1" noProof="0" dirty="0"/>
              <a:t>[Banerjee2024, Pan2024]</a:t>
            </a:r>
            <a:r>
              <a:rPr lang="en-US" sz="1800" noProof="0" dirty="0"/>
              <a:t> </a:t>
            </a:r>
            <a:endParaRPr lang="en-US" sz="1600" noProof="0" dirty="0"/>
          </a:p>
          <a:p>
            <a:pPr lvl="4" indent="-285750"/>
            <a:r>
              <a:rPr lang="en-US" dirty="0"/>
              <a:t>Are networks that store structured data.</a:t>
            </a:r>
          </a:p>
          <a:p>
            <a:pPr lvl="4" indent="-285750"/>
            <a:r>
              <a:rPr lang="en-US" dirty="0"/>
              <a:t>Consists of triples in the RDF format:</a:t>
            </a:r>
            <a:br>
              <a:rPr lang="en-US" dirty="0"/>
            </a:br>
            <a:r>
              <a:rPr lang="en-US" dirty="0"/>
              <a:t>(subject, predicate, object).</a:t>
            </a:r>
          </a:p>
          <a:p>
            <a:pPr marL="0" indent="0">
              <a:buClr>
                <a:schemeClr val="accent1"/>
              </a:buClr>
              <a:buNone/>
            </a:pPr>
            <a:endParaRPr lang="en-US" sz="1600" noProof="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b="1" noProof="0" dirty="0"/>
              <a:t>Research Knowledge Graphs (RKGs)</a:t>
            </a:r>
            <a:r>
              <a:rPr lang="en-US" sz="1600" noProof="0" dirty="0"/>
              <a:t> </a:t>
            </a:r>
            <a:r>
              <a:rPr lang="en-US" sz="1400" i="1" noProof="0" dirty="0"/>
              <a:t>[Auer2018]</a:t>
            </a:r>
            <a:endParaRPr lang="en-US" sz="1400" noProof="0" dirty="0"/>
          </a:p>
          <a:p>
            <a:pPr lvl="4" indent="-285750"/>
            <a:r>
              <a:rPr lang="en-US" noProof="0" dirty="0"/>
              <a:t>Are KGs that are focused on storing scholarly statements.</a:t>
            </a:r>
          </a:p>
          <a:p>
            <a:pPr lvl="4" indent="-285750"/>
            <a:r>
              <a:rPr lang="en-US" dirty="0"/>
              <a:t>For example, the Open Research Knowledge Graph (RKG).</a:t>
            </a:r>
          </a:p>
          <a:p>
            <a:pPr lvl="4" indent="-285750"/>
            <a:endParaRPr lang="en-US" dirty="0"/>
          </a:p>
          <a:p>
            <a:pPr lvl="1" indent="-285750"/>
            <a:r>
              <a:rPr lang="en-US" b="1" dirty="0"/>
              <a:t>Knowledge Graph Question Answering (KGQA)</a:t>
            </a:r>
            <a:r>
              <a:rPr lang="en-US" dirty="0"/>
              <a:t> </a:t>
            </a:r>
            <a:r>
              <a:rPr lang="en-US" sz="1400" i="1" dirty="0"/>
              <a:t>[Banerjee2024, Chakraborty2021, Pan2024, Yani2022]</a:t>
            </a:r>
          </a:p>
          <a:p>
            <a:pPr lvl="4" indent="-285750"/>
            <a:r>
              <a:rPr lang="en-US" dirty="0"/>
              <a:t>Research area focused on empowering users to access information stored within a KG by formulating questions in natural language.</a:t>
            </a:r>
            <a:endParaRPr lang="en-US" i="1" dirty="0"/>
          </a:p>
          <a:p>
            <a:pPr lvl="1" indent="-285750"/>
            <a:endParaRPr lang="en-US" dirty="0"/>
          </a:p>
          <a:p>
            <a:pPr lvl="4" indent="-285750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C2F67-FCA7-94E4-C29D-F77CF523E4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00F70D-144D-40B0-B892-387EB5177E8D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EED41-C347-806C-5303-C43018C036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F5C8B-1DA6-14CA-D3AA-3486EE0708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25A5DB4-3F49-B53C-649F-90B55F5D4141}"/>
              </a:ext>
            </a:extLst>
          </p:cNvPr>
          <p:cNvSpPr/>
          <p:nvPr/>
        </p:nvSpPr>
        <p:spPr bwMode="gray">
          <a:xfrm>
            <a:off x="8716029" y="1568067"/>
            <a:ext cx="1152128" cy="539650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b="1" noProof="0">
                <a:solidFill>
                  <a:schemeClr val="bg1"/>
                </a:solidFill>
              </a:rPr>
              <a:t>Paper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687A74D-2E45-ADA6-CD35-1CB08031E1AB}"/>
              </a:ext>
            </a:extLst>
          </p:cNvPr>
          <p:cNvSpPr/>
          <p:nvPr/>
        </p:nvSpPr>
        <p:spPr bwMode="gray">
          <a:xfrm>
            <a:off x="10372213" y="631963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0C39FD-6CB2-20E4-75E4-6587415F0B82}"/>
              </a:ext>
            </a:extLst>
          </p:cNvPr>
          <p:cNvCxnSpPr>
            <a:stCxn id="2" idx="7"/>
            <a:endCxn id="3" idx="3"/>
          </p:cNvCxnSpPr>
          <p:nvPr/>
        </p:nvCxnSpPr>
        <p:spPr bwMode="gray">
          <a:xfrm flipV="1">
            <a:off x="9699432" y="1000739"/>
            <a:ext cx="841506" cy="64635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9C1719-0A45-1FD5-6F49-72E42E256C3B}"/>
              </a:ext>
            </a:extLst>
          </p:cNvPr>
          <p:cNvSpPr txBox="1"/>
          <p:nvPr/>
        </p:nvSpPr>
        <p:spPr bwMode="gray">
          <a:xfrm>
            <a:off x="10131480" y="1388457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 err="1"/>
              <a:t>doi</a:t>
            </a:r>
            <a:endParaRPr lang="en-US" sz="1400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4908E3-9CF2-4CB4-F459-1035C7892761}"/>
              </a:ext>
            </a:extLst>
          </p:cNvPr>
          <p:cNvSpPr/>
          <p:nvPr/>
        </p:nvSpPr>
        <p:spPr bwMode="gray">
          <a:xfrm>
            <a:off x="8713437" y="389035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3F6C6C-E276-E72D-716B-160D77D23677}"/>
              </a:ext>
            </a:extLst>
          </p:cNvPr>
          <p:cNvSpPr/>
          <p:nvPr/>
        </p:nvSpPr>
        <p:spPr bwMode="gray">
          <a:xfrm>
            <a:off x="6276126" y="1083514"/>
            <a:ext cx="1783464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Contribution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81081C-6DD3-4A8F-1D09-675CE49DC56D}"/>
              </a:ext>
            </a:extLst>
          </p:cNvPr>
          <p:cNvSpPr/>
          <p:nvPr/>
        </p:nvSpPr>
        <p:spPr bwMode="gray">
          <a:xfrm>
            <a:off x="6578710" y="1938666"/>
            <a:ext cx="1116063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B6C0C9-82C5-E7ED-99F1-E349299F8235}"/>
              </a:ext>
            </a:extLst>
          </p:cNvPr>
          <p:cNvSpPr/>
          <p:nvPr/>
        </p:nvSpPr>
        <p:spPr bwMode="gray">
          <a:xfrm>
            <a:off x="10793038" y="1823416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Venue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5AFBD5-5F2C-C415-BD09-18DBECCA8054}"/>
              </a:ext>
            </a:extLst>
          </p:cNvPr>
          <p:cNvSpPr/>
          <p:nvPr/>
        </p:nvSpPr>
        <p:spPr bwMode="gray">
          <a:xfrm>
            <a:off x="8996421" y="2838728"/>
            <a:ext cx="1487459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 err="1">
                <a:solidFill>
                  <a:schemeClr val="bg1"/>
                </a:solidFill>
              </a:rPr>
              <a:t>ResearchField</a:t>
            </a:r>
            <a:endParaRPr lang="en-US" sz="1400" noProof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D20C67-63A1-81C6-F806-B650F1123F30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 bwMode="gray">
          <a:xfrm>
            <a:off x="9868157" y="1837892"/>
            <a:ext cx="924881" cy="20154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4BC1C0-44DA-C369-1A6A-CFDA0849944D}"/>
              </a:ext>
            </a:extLst>
          </p:cNvPr>
          <p:cNvSpPr txBox="1"/>
          <p:nvPr/>
        </p:nvSpPr>
        <p:spPr bwMode="gray">
          <a:xfrm>
            <a:off x="9982445" y="1993913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venue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BA7168-2124-ECFF-229B-0543804BE2A3}"/>
              </a:ext>
            </a:extLst>
          </p:cNvPr>
          <p:cNvCxnSpPr>
            <a:cxnSpLocks/>
            <a:stCxn id="2" idx="0"/>
            <a:endCxn id="11" idx="4"/>
          </p:cNvCxnSpPr>
          <p:nvPr/>
        </p:nvCxnSpPr>
        <p:spPr bwMode="gray">
          <a:xfrm flipH="1" flipV="1">
            <a:off x="9289501" y="821083"/>
            <a:ext cx="2592" cy="74698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EABAD0-4028-771B-A4F6-B4007E4991B0}"/>
              </a:ext>
            </a:extLst>
          </p:cNvPr>
          <p:cNvSpPr txBox="1"/>
          <p:nvPr/>
        </p:nvSpPr>
        <p:spPr bwMode="gray">
          <a:xfrm>
            <a:off x="9353967" y="1071033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authors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B007FF-2693-773D-3C5E-46BF6C04E41A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8004192" y="1388457"/>
            <a:ext cx="763258" cy="3397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1E8251-4422-99A5-23B4-F5B6BA22E099}"/>
              </a:ext>
            </a:extLst>
          </p:cNvPr>
          <p:cNvSpPr txBox="1"/>
          <p:nvPr/>
        </p:nvSpPr>
        <p:spPr bwMode="gray">
          <a:xfrm>
            <a:off x="8257680" y="1231141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contribution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8A498-18C3-E0C4-A9FB-149417CF36CC}"/>
              </a:ext>
            </a:extLst>
          </p:cNvPr>
          <p:cNvCxnSpPr>
            <a:cxnSpLocks/>
            <a:stCxn id="2" idx="2"/>
            <a:endCxn id="13" idx="6"/>
          </p:cNvCxnSpPr>
          <p:nvPr/>
        </p:nvCxnSpPr>
        <p:spPr bwMode="gray">
          <a:xfrm flipH="1">
            <a:off x="7694773" y="1837892"/>
            <a:ext cx="1021256" cy="31679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B239BC-2E4C-316E-8DAE-EBFC309D0065}"/>
              </a:ext>
            </a:extLst>
          </p:cNvPr>
          <p:cNvSpPr txBox="1"/>
          <p:nvPr/>
        </p:nvSpPr>
        <p:spPr bwMode="gray">
          <a:xfrm>
            <a:off x="7894316" y="1721593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year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477826-0EF2-E76D-8E0A-9EBA378A24A4}"/>
              </a:ext>
            </a:extLst>
          </p:cNvPr>
          <p:cNvSpPr/>
          <p:nvPr/>
        </p:nvSpPr>
        <p:spPr bwMode="gray">
          <a:xfrm>
            <a:off x="7238446" y="2577794"/>
            <a:ext cx="1116063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E4D631-F6C7-7DE7-D267-B9A190061E0E}"/>
              </a:ext>
            </a:extLst>
          </p:cNvPr>
          <p:cNvCxnSpPr>
            <a:cxnSpLocks/>
            <a:endCxn id="24" idx="7"/>
          </p:cNvCxnSpPr>
          <p:nvPr/>
        </p:nvCxnSpPr>
        <p:spPr bwMode="gray">
          <a:xfrm flipH="1">
            <a:off x="8191065" y="1978616"/>
            <a:ext cx="639252" cy="66245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3CF6C5-08FE-1873-34E5-969D19BC1344}"/>
              </a:ext>
            </a:extLst>
          </p:cNvPr>
          <p:cNvSpPr txBox="1"/>
          <p:nvPr/>
        </p:nvSpPr>
        <p:spPr bwMode="gray">
          <a:xfrm>
            <a:off x="7951461" y="2154909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month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A73CECD-75AE-54BA-A1D3-95E28643BCB3}"/>
              </a:ext>
            </a:extLst>
          </p:cNvPr>
          <p:cNvSpPr/>
          <p:nvPr/>
        </p:nvSpPr>
        <p:spPr bwMode="gray">
          <a:xfrm>
            <a:off x="8713437" y="4105824"/>
            <a:ext cx="1152128" cy="539650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b="1" noProof="0">
                <a:solidFill>
                  <a:schemeClr val="bg1"/>
                </a:solidFill>
              </a:rPr>
              <a:t>Paper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3B9B75-112A-382D-4B0A-78AF4EEE7134}"/>
              </a:ext>
            </a:extLst>
          </p:cNvPr>
          <p:cNvSpPr/>
          <p:nvPr/>
        </p:nvSpPr>
        <p:spPr bwMode="gray">
          <a:xfrm>
            <a:off x="10614960" y="3555355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7791A7-A290-A0F4-79E1-71C9E146ADCE}"/>
              </a:ext>
            </a:extLst>
          </p:cNvPr>
          <p:cNvCxnSpPr>
            <a:stCxn id="27" idx="7"/>
            <a:endCxn id="28" idx="3"/>
          </p:cNvCxnSpPr>
          <p:nvPr/>
        </p:nvCxnSpPr>
        <p:spPr bwMode="gray">
          <a:xfrm flipV="1">
            <a:off x="9696840" y="3924131"/>
            <a:ext cx="1086845" cy="26072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C257FE-C87C-9655-4F16-A3019064CF66}"/>
              </a:ext>
            </a:extLst>
          </p:cNvPr>
          <p:cNvSpPr txBox="1"/>
          <p:nvPr/>
        </p:nvSpPr>
        <p:spPr bwMode="gray">
          <a:xfrm>
            <a:off x="10131480" y="4077208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 err="1"/>
              <a:t>doi</a:t>
            </a:r>
            <a:endParaRPr lang="en-US" sz="1400" noProof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46A7B9-5548-F11E-5F65-7C842D1EFC59}"/>
              </a:ext>
            </a:extLst>
          </p:cNvPr>
          <p:cNvSpPr/>
          <p:nvPr/>
        </p:nvSpPr>
        <p:spPr bwMode="gray">
          <a:xfrm>
            <a:off x="8775311" y="5295110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97D6B7-DDF5-9762-F94C-C562EF66BF7F}"/>
              </a:ext>
            </a:extLst>
          </p:cNvPr>
          <p:cNvSpPr/>
          <p:nvPr/>
        </p:nvSpPr>
        <p:spPr bwMode="gray">
          <a:xfrm>
            <a:off x="6273534" y="3621271"/>
            <a:ext cx="1783464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Contribution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93F510-D13B-D422-3886-7C51D6B18AEC}"/>
              </a:ext>
            </a:extLst>
          </p:cNvPr>
          <p:cNvSpPr/>
          <p:nvPr/>
        </p:nvSpPr>
        <p:spPr bwMode="gray">
          <a:xfrm>
            <a:off x="6576118" y="4476423"/>
            <a:ext cx="1116063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A848B5-FD82-7A56-F19C-986F849ABBF4}"/>
              </a:ext>
            </a:extLst>
          </p:cNvPr>
          <p:cNvSpPr/>
          <p:nvPr/>
        </p:nvSpPr>
        <p:spPr bwMode="gray">
          <a:xfrm>
            <a:off x="10790446" y="4361173"/>
            <a:ext cx="1152128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Venue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148C884-D3E4-0BA1-9FCC-2752AA1A52C2}"/>
              </a:ext>
            </a:extLst>
          </p:cNvPr>
          <p:cNvCxnSpPr>
            <a:cxnSpLocks/>
            <a:stCxn id="27" idx="6"/>
            <a:endCxn id="34" idx="2"/>
          </p:cNvCxnSpPr>
          <p:nvPr/>
        </p:nvCxnSpPr>
        <p:spPr bwMode="gray">
          <a:xfrm>
            <a:off x="9865565" y="4375649"/>
            <a:ext cx="924881" cy="20154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023FC9D-B2AC-DEB5-9E54-76AE5F64F653}"/>
              </a:ext>
            </a:extLst>
          </p:cNvPr>
          <p:cNvSpPr txBox="1"/>
          <p:nvPr/>
        </p:nvSpPr>
        <p:spPr bwMode="gray">
          <a:xfrm>
            <a:off x="9979853" y="4531670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venue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102EB8-57E5-0CA3-6914-AA103EEECEB7}"/>
              </a:ext>
            </a:extLst>
          </p:cNvPr>
          <p:cNvCxnSpPr>
            <a:cxnSpLocks/>
            <a:stCxn id="27" idx="4"/>
            <a:endCxn id="31" idx="0"/>
          </p:cNvCxnSpPr>
          <p:nvPr/>
        </p:nvCxnSpPr>
        <p:spPr bwMode="gray">
          <a:xfrm>
            <a:off x="9289501" y="4645474"/>
            <a:ext cx="61874" cy="64963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109C56A-344A-CD60-B98C-6DA48A17452B}"/>
              </a:ext>
            </a:extLst>
          </p:cNvPr>
          <p:cNvSpPr txBox="1"/>
          <p:nvPr/>
        </p:nvSpPr>
        <p:spPr bwMode="gray">
          <a:xfrm>
            <a:off x="9420304" y="4842380"/>
            <a:ext cx="72008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authors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BE3567-0A08-D2AA-B132-F5A3A23654B5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8001600" y="3926214"/>
            <a:ext cx="763258" cy="3397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3431A28-0C3B-E30C-180C-6C6230B7AA53}"/>
              </a:ext>
            </a:extLst>
          </p:cNvPr>
          <p:cNvSpPr txBox="1"/>
          <p:nvPr/>
        </p:nvSpPr>
        <p:spPr bwMode="gray">
          <a:xfrm>
            <a:off x="8255088" y="3768898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contribution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4D2E33-7C5A-815A-F55E-67937006FA59}"/>
              </a:ext>
            </a:extLst>
          </p:cNvPr>
          <p:cNvCxnSpPr>
            <a:cxnSpLocks/>
            <a:stCxn id="27" idx="2"/>
            <a:endCxn id="33" idx="6"/>
          </p:cNvCxnSpPr>
          <p:nvPr/>
        </p:nvCxnSpPr>
        <p:spPr bwMode="gray">
          <a:xfrm flipH="1">
            <a:off x="7692181" y="4375649"/>
            <a:ext cx="1021256" cy="31679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33671FD-E864-4DE8-7355-D525A7560BFB}"/>
              </a:ext>
            </a:extLst>
          </p:cNvPr>
          <p:cNvSpPr txBox="1"/>
          <p:nvPr/>
        </p:nvSpPr>
        <p:spPr bwMode="gray">
          <a:xfrm>
            <a:off x="7891724" y="4259350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year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4A039E-3AEC-E2E5-6AB3-8BA77EF2A352}"/>
              </a:ext>
            </a:extLst>
          </p:cNvPr>
          <p:cNvSpPr/>
          <p:nvPr/>
        </p:nvSpPr>
        <p:spPr bwMode="gray">
          <a:xfrm>
            <a:off x="7235854" y="5115551"/>
            <a:ext cx="1116063" cy="432048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Literal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905588-7083-20CB-74A5-19B4D16D1A03}"/>
              </a:ext>
            </a:extLst>
          </p:cNvPr>
          <p:cNvCxnSpPr>
            <a:cxnSpLocks/>
            <a:endCxn id="43" idx="7"/>
          </p:cNvCxnSpPr>
          <p:nvPr/>
        </p:nvCxnSpPr>
        <p:spPr bwMode="gray">
          <a:xfrm flipH="1">
            <a:off x="8188473" y="4516373"/>
            <a:ext cx="639252" cy="66245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0125A0C-B667-9A12-0EEC-729049613EB9}"/>
              </a:ext>
            </a:extLst>
          </p:cNvPr>
          <p:cNvSpPr txBox="1"/>
          <p:nvPr/>
        </p:nvSpPr>
        <p:spPr bwMode="gray">
          <a:xfrm>
            <a:off x="7948869" y="4692666"/>
            <a:ext cx="969947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month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05CC4B-0DD9-7090-6317-AC774DB8AC64}"/>
              </a:ext>
            </a:extLst>
          </p:cNvPr>
          <p:cNvCxnSpPr>
            <a:cxnSpLocks/>
            <a:stCxn id="2" idx="4"/>
          </p:cNvCxnSpPr>
          <p:nvPr/>
        </p:nvCxnSpPr>
        <p:spPr bwMode="gray">
          <a:xfrm>
            <a:off x="9292093" y="2107717"/>
            <a:ext cx="178479" cy="75439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0BA9688-D4D1-A2C8-2B52-FB12E6E147DF}"/>
              </a:ext>
            </a:extLst>
          </p:cNvPr>
          <p:cNvSpPr txBox="1"/>
          <p:nvPr/>
        </p:nvSpPr>
        <p:spPr bwMode="gray">
          <a:xfrm>
            <a:off x="9447612" y="2339583"/>
            <a:ext cx="130963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research field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FBC642-6CF1-D4BF-B99B-ED28EC7D62DC}"/>
              </a:ext>
            </a:extLst>
          </p:cNvPr>
          <p:cNvCxnSpPr>
            <a:cxnSpLocks/>
          </p:cNvCxnSpPr>
          <p:nvPr/>
        </p:nvCxnSpPr>
        <p:spPr bwMode="gray">
          <a:xfrm flipV="1">
            <a:off x="9405276" y="3270229"/>
            <a:ext cx="114762" cy="83559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EEB695F-EC64-394C-4B93-43499E56AABB}"/>
              </a:ext>
            </a:extLst>
          </p:cNvPr>
          <p:cNvSpPr txBox="1"/>
          <p:nvPr/>
        </p:nvSpPr>
        <p:spPr bwMode="gray">
          <a:xfrm>
            <a:off x="9541930" y="3524796"/>
            <a:ext cx="1309630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noProof="0"/>
              <a:t>research field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4ED394-FC14-919E-83BA-50B51DF9C669}"/>
              </a:ext>
            </a:extLst>
          </p:cNvPr>
          <p:cNvSpPr txBox="1"/>
          <p:nvPr/>
        </p:nvSpPr>
        <p:spPr bwMode="gray">
          <a:xfrm>
            <a:off x="7973909" y="5970703"/>
            <a:ext cx="2993326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>
                <a:solidFill>
                  <a:schemeClr val="accent1"/>
                </a:solidFill>
              </a:rPr>
              <a:t>Visualization of the ORKG Graph</a:t>
            </a:r>
          </a:p>
        </p:txBody>
      </p:sp>
    </p:spTree>
    <p:extLst>
      <p:ext uri="{BB962C8B-B14F-4D97-AF65-F5344CB8AC3E}">
        <p14:creationId xmlns:p14="http://schemas.microsoft.com/office/powerpoint/2010/main" val="278197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7" grpId="0"/>
      <p:bldP spid="19" grpId="0"/>
      <p:bldP spid="21" grpId="0"/>
      <p:bldP spid="23" grpId="0"/>
      <p:bldP spid="24" grpId="0" animBg="1"/>
      <p:bldP spid="26" grpId="0"/>
      <p:bldP spid="27" grpId="0" animBg="1"/>
      <p:bldP spid="28" grpId="0" animBg="1"/>
      <p:bldP spid="30" grpId="0"/>
      <p:bldP spid="31" grpId="0" animBg="1"/>
      <p:bldP spid="32" grpId="0" animBg="1"/>
      <p:bldP spid="33" grpId="0" animBg="1"/>
      <p:bldP spid="34" grpId="0" animBg="1"/>
      <p:bldP spid="36" grpId="0"/>
      <p:bldP spid="38" grpId="0"/>
      <p:bldP spid="40" grpId="0"/>
      <p:bldP spid="42" grpId="0"/>
      <p:bldP spid="43" grpId="0" animBg="1"/>
      <p:bldP spid="45" grpId="0"/>
      <p:bldP spid="47" grpId="0"/>
      <p:bldP spid="49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7BC8D-1117-96C4-6DE6-FF3BC0206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2419B40E-D944-5E5C-C26D-FB00866E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32" y="4927148"/>
            <a:ext cx="7561263" cy="4681538"/>
          </a:xfrm>
        </p:spPr>
        <p:txBody>
          <a:bodyPr/>
          <a:lstStyle/>
          <a:p>
            <a:r>
              <a:rPr lang="en-US" dirty="0"/>
              <a:t>Appendix</a:t>
            </a:r>
            <a:r>
              <a:rPr lang="en-US" noProof="0" dirty="0"/>
              <a:t> 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FAB3BE2E-59C4-36BF-65D5-1022E15B1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044" y="5554664"/>
            <a:ext cx="6096996" cy="1011236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3DEE9-D831-0444-6FB3-92F86117BB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>
            <a:normAutofit/>
          </a:bodyPr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1ABAC-971E-2C86-30DD-E3881843DE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>
            <a:normAutofit/>
          </a:bodyPr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60728-2BD5-E6CA-DEFB-83B2ADDDC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/>
          </a:bodyPr>
          <a:lstStyle/>
          <a:p>
            <a:fld id="{776FC98F-84AD-404B-BCCB-49E092AA6DE0}" type="slidenum">
              <a:rPr lang="en-US" noProof="0" smtClean="0"/>
              <a:pPr/>
              <a:t>40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257286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9052-9161-AA8A-9DB3-204305D2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ORKG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36920-3AC2-743D-06FF-AB12B74D2D7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3CDF7-9EDD-88B2-3998-D260573A80F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719CC-5C81-FCD2-519F-D3E66900E2F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41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DFD55143-2D07-260F-89CD-CF7447A92218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65FAC578-354C-0E4C-E9FA-6E7129447767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99845159-1682-928F-EFBE-1D4CCF76E9C0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173CB1-F4B4-DEE1-09CC-1F6BEDFB8088}"/>
              </a:ext>
            </a:extLst>
          </p:cNvPr>
          <p:cNvSpPr txBox="1"/>
          <p:nvPr/>
        </p:nvSpPr>
        <p:spPr bwMode="gray">
          <a:xfrm>
            <a:off x="7968208" y="6408323"/>
            <a:ext cx="2993326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chemeClr val="accent1"/>
                </a:solidFill>
              </a:rPr>
              <a:t>Template of Graph Variant (1)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C5D8E2-8008-FCC1-7331-C7EDD47B2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988049" y="249814"/>
            <a:ext cx="6192688" cy="60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9945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0BECB-46F7-904E-B13A-9F620DE2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8C83-E621-CD71-AD51-095EB0CA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ORKG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E3FFC-6E65-5FB0-FC8D-B9010FACEC0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93B28-9117-3B76-57B6-93AFF0F30F9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73D25-280A-AB1F-4414-B1617F60375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42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DBD0BE37-F28C-E31C-81E2-D94B0444482F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E2F475D8-2987-B2E0-5F4E-D2AF412805B4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4E3C4FFE-AFA4-61B7-0988-EFB960EFB2CB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0B927F-F9E8-DFF2-1DAB-4D3D443EA7CB}"/>
              </a:ext>
            </a:extLst>
          </p:cNvPr>
          <p:cNvSpPr txBox="1"/>
          <p:nvPr/>
        </p:nvSpPr>
        <p:spPr bwMode="gray">
          <a:xfrm>
            <a:off x="7968208" y="6408323"/>
            <a:ext cx="2993326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chemeClr val="accent1"/>
                </a:solidFill>
              </a:rPr>
              <a:t>Template of Graph Variant (2)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5A26E8B-5316-C5BD-B3D7-63EC56E7F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7657" y="76740"/>
            <a:ext cx="6382003" cy="62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7454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CF33C-CAC7-AFA0-51DF-62DD2FD06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AA9B-992A-EE23-17F2-7C2CA227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ORKG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45C74-1774-0746-34C9-7CBBC86A453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1862E-2EB0-6651-B342-77DE8B3864E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2A06D-C89E-388E-A92D-078B6173813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43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28B69231-B0E6-8D25-CA41-EDF5AED0D668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5F4A4736-AEED-2E74-9021-286F7D4C87AC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0A62BB48-0CE1-A9EC-A8FD-D44464B3AD66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4FB3131-FE4A-44A5-9830-DC32D131845C}"/>
              </a:ext>
            </a:extLst>
          </p:cNvPr>
          <p:cNvSpPr txBox="1"/>
          <p:nvPr/>
        </p:nvSpPr>
        <p:spPr bwMode="gray">
          <a:xfrm>
            <a:off x="7895637" y="5357737"/>
            <a:ext cx="2993326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chemeClr val="accent1"/>
                </a:solidFill>
              </a:rPr>
              <a:t>Template of Graph Variant (3)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7151580-5394-7360-9487-3B45BFB9C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9686" y="83910"/>
            <a:ext cx="6502314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796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7FF9A-39BE-1CEE-970A-591E8EE45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5B7D-588F-A984-0A83-6819EA59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ORKG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66CA7-7480-D42F-B642-8E6B728D51C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CBCAF-66AD-90E8-B851-F536CA0DB09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77F88-7649-1B5B-EF87-2530DFF8BBC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44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EED1088E-DDFD-111B-D9C2-7BA4C31E12B4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3291FE69-C6DE-AA31-B3F1-F954CE142E4C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2BBBEA7C-6D99-BC47-0E45-CAD2CBA87FF2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54FAED4-CA23-ABB0-2858-F1BD090A5FDE}"/>
              </a:ext>
            </a:extLst>
          </p:cNvPr>
          <p:cNvSpPr txBox="1"/>
          <p:nvPr/>
        </p:nvSpPr>
        <p:spPr bwMode="gray">
          <a:xfrm>
            <a:off x="8011751" y="4151351"/>
            <a:ext cx="2993326" cy="2810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chemeClr val="accent1"/>
                </a:solidFill>
              </a:rPr>
              <a:t>Template of Graph Variant (4)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DA20AE0-0F3B-FC26-C5DE-5E5B7F782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572" y="115605"/>
            <a:ext cx="6532427" cy="38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7935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05DBB-AFAD-7C2A-EBB1-EFCBE38A7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1380-517F-3D22-406F-C505BE08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Experimentation Workflow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87EE5-2C12-86F4-5C66-5A43AFDDA38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CDB04-5CB5-6FF1-D3E5-FF7143BA4E4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EF642-B999-C3A0-1B4F-79CEAB7F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45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06E88484-281B-B983-DC38-8FFCF76B057E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38E1A73E-E7BF-1908-7A99-79BB9772A1F7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8AC298A7-16D3-CD4F-1AED-AC282447D44E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30218565-A661-20E9-41E6-D8DEAFAE3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1175" y="1138237"/>
            <a:ext cx="62293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2773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AB08E-621A-8115-E651-36550948A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E479-FA8E-73CB-FBE8-DDE1CA19D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SQA Framework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F26FC-62DB-524C-3342-5FA4738D07F2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98AFF-9360-1CD4-F75B-CF62B569F7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C7D71-745E-39E4-288B-28A8E412B6B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46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86A99018-C95B-71D6-DD5C-819367A73EFD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5AB4CF08-0351-018B-FBEB-B1D9DD5EEE86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DF7FC7B4-FB41-563B-51AE-ED74255D12DF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B55ACA26-E889-0C2F-FC0F-049D8D351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5290" y="0"/>
            <a:ext cx="5247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3420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C3CD1-38C4-D1BE-23C6-DE1664D16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103C-A1B2-00D6-CD02-EF5361DB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HubLink Indexing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5D661-ED72-B5AF-B4A4-4375F787E6E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95AF1-8B50-6275-40B0-C5D21544313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63121-CC13-525F-22B7-962F2F2551B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47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F8C23819-7362-4F8F-9D9A-B654C8119D0F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A17EC2D6-661A-94B7-A192-C864707A95BB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6C1C3561-5648-DD9E-46D8-C1BEE8280FF7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A95040B6-585D-5FA7-2F9A-CF20AED3A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9421" y="78105"/>
            <a:ext cx="64865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6473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4B762-F527-3A8E-BE7D-44A10E93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C1BD4-E990-C69E-7649-58E0884C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HubLink Retrieval and Generation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8699F-AF09-3EFC-717D-A3622170420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193A4-9B4C-0D16-469E-E2CE511D497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E00E9-5913-75BB-5161-B9AB4EE0B0D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48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886E10DF-1D25-64CA-7DB2-E9FF828C9BAC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A33D29AE-3220-D38B-E3BA-5CF4178FAEA9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38A257DA-0E5E-85E0-A6C5-A930CCC9ABCF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3AA26EB3-A36A-F0B0-8E4D-478797F03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8905" y="0"/>
            <a:ext cx="5612129" cy="644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0209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5A16-3AF6-8858-ED92-FD81AD5CC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7BCA-FBEF-5FA0-9B8F-D38E8308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Taxonomy Construction Process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C132E-821F-C336-7DED-086F9AE7CDE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6A444-8203-9172-516E-E9ED20355E3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F569F-6C83-467E-5FC3-A1FDCDFD989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49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DB2C2C98-E113-98A4-2FCE-7199F7E2B21B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2FA7DEFA-3536-B12A-B89F-44D7B66D6F1E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BCA818B1-85DC-D17D-805D-3ABB7A3EB6C1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2AADC946-75B9-7493-062A-FC62E5368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797" y="2744152"/>
            <a:ext cx="6391275" cy="20097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01DEF45-013B-458A-5DE0-A3A126822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810" y="2084070"/>
            <a:ext cx="4838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9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9ECE-1826-382C-F2A8-69705785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Related Work </a:t>
            </a:r>
            <a:br>
              <a:rPr lang="en-US" noProof="0">
                <a:solidFill>
                  <a:schemeClr val="accent3"/>
                </a:solidFill>
              </a:rPr>
            </a:br>
            <a:r>
              <a:rPr lang="en-US" noProof="0"/>
              <a:t>Scholarly KGQA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8C5FC-68B6-59EA-B0AC-14032E1C96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4" y="1592264"/>
            <a:ext cx="7561264" cy="2058410"/>
          </a:xfrm>
        </p:spPr>
        <p:txBody>
          <a:bodyPr/>
          <a:lstStyle/>
          <a:p>
            <a:r>
              <a:rPr lang="en-US" sz="1800" noProof="0" dirty="0"/>
              <a:t>Current efforts for scholarly KGQA are primarily </a:t>
            </a:r>
            <a:r>
              <a:rPr lang="en-US" sz="1800" b="1" noProof="0" dirty="0">
                <a:solidFill>
                  <a:schemeClr val="accent1"/>
                </a:solidFill>
              </a:rPr>
              <a:t>Semantic Parsing (SP) </a:t>
            </a:r>
            <a:r>
              <a:rPr lang="en-US" sz="1800" noProof="0" dirty="0"/>
              <a:t>methods </a:t>
            </a:r>
            <a:r>
              <a:rPr lang="en-US" sz="1800" i="1" noProof="0" dirty="0"/>
              <a:t>[Jaradeh2020, Devlin2019, Banerjee2023, Raffel2023, Li2024, Taffa2023, Lehmann2024, Jiang2023]</a:t>
            </a:r>
            <a:r>
              <a:rPr lang="en-US" sz="1800" noProof="0" dirty="0"/>
              <a:t>.</a:t>
            </a:r>
          </a:p>
          <a:p>
            <a:r>
              <a:rPr lang="en-US" sz="1800" noProof="0" dirty="0"/>
              <a:t>These approaches translate natural language into formal queries, such as SPARQL, by identifying relevant entities and relations in the RKG </a:t>
            </a:r>
            <a:r>
              <a:rPr lang="en-US" sz="1800" i="1" noProof="0" dirty="0"/>
              <a:t>[Zhang2023]</a:t>
            </a:r>
            <a:r>
              <a:rPr lang="en-US" sz="1800" noProof="0" dirty="0"/>
              <a:t>.</a:t>
            </a:r>
          </a:p>
          <a:p>
            <a:endParaRPr lang="en-US" sz="1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961F9-9F56-60FD-DD4C-6DFA62F6537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75B736A-7DF1-4027-9DE0-59BD241361B5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8036C-9503-FAFA-D33B-04B8977261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C3155-CF9A-8708-383F-9F54B4E002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08BFE-76F6-1D06-AEEB-F26666F5CEC0}"/>
              </a:ext>
            </a:extLst>
          </p:cNvPr>
          <p:cNvSpPr txBox="1"/>
          <p:nvPr/>
        </p:nvSpPr>
        <p:spPr bwMode="gray">
          <a:xfrm>
            <a:off x="3215680" y="4653136"/>
            <a:ext cx="8856984" cy="1584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b="1" noProof="0" dirty="0"/>
              <a:t>Not Schema-Agnostic: </a:t>
            </a:r>
            <a:r>
              <a:rPr lang="en-US" noProof="0" dirty="0"/>
              <a:t>These approaches degrade when applied to larger and dynamic graphs where unseen schema components and entities are common </a:t>
            </a:r>
            <a:r>
              <a:rPr lang="en-US" i="1" noProof="0" dirty="0"/>
              <a:t>[Gu2022]</a:t>
            </a:r>
            <a:r>
              <a:rPr lang="en-US" noProof="0" dirty="0"/>
              <a:t>.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b="1" noProof="0" dirty="0"/>
              <a:t>Require Training-Data: </a:t>
            </a:r>
            <a:r>
              <a:rPr lang="en-US" noProof="0" dirty="0"/>
              <a:t>The approaches rely on task-specific training examples for efficient retrieval, limiting adaptability and scalability.</a:t>
            </a:r>
          </a:p>
          <a:p>
            <a:pPr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noProof="0" dirty="0"/>
          </a:p>
        </p:txBody>
      </p:sp>
      <p:cxnSp>
        <p:nvCxnSpPr>
          <p:cNvPr id="9" name="Gerader Verbinder 63">
            <a:extLst>
              <a:ext uri="{FF2B5EF4-FFF2-40B4-BE49-F238E27FC236}">
                <a16:creationId xmlns:a16="http://schemas.microsoft.com/office/drawing/2014/main" id="{DD861010-A2B2-485D-32BE-4F020142D498}"/>
              </a:ext>
            </a:extLst>
          </p:cNvPr>
          <p:cNvCxnSpPr>
            <a:cxnSpLocks/>
          </p:cNvCxnSpPr>
          <p:nvPr/>
        </p:nvCxnSpPr>
        <p:spPr bwMode="gray">
          <a:xfrm>
            <a:off x="371474" y="1484784"/>
            <a:ext cx="7380710" cy="0"/>
          </a:xfrm>
          <a:prstGeom prst="line">
            <a:avLst/>
          </a:prstGeom>
          <a:ln w="31750">
            <a:solidFill>
              <a:schemeClr val="bg2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63">
            <a:extLst>
              <a:ext uri="{FF2B5EF4-FFF2-40B4-BE49-F238E27FC236}">
                <a16:creationId xmlns:a16="http://schemas.microsoft.com/office/drawing/2014/main" id="{12392F69-BE9E-61D6-F46A-BB73EC801685}"/>
              </a:ext>
            </a:extLst>
          </p:cNvPr>
          <p:cNvCxnSpPr>
            <a:cxnSpLocks/>
          </p:cNvCxnSpPr>
          <p:nvPr/>
        </p:nvCxnSpPr>
        <p:spPr bwMode="gray">
          <a:xfrm flipH="1">
            <a:off x="3215680" y="4437112"/>
            <a:ext cx="8496944" cy="0"/>
          </a:xfrm>
          <a:prstGeom prst="line">
            <a:avLst/>
          </a:prstGeom>
          <a:ln w="31750">
            <a:solidFill>
              <a:schemeClr val="bg2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86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7802-CCA4-555B-3F35-53584B2D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CD48-13B0-579B-F2C3-30F0B93C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8299"/>
            <a:ext cx="7102698" cy="1008063"/>
          </a:xfrm>
        </p:spPr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KGQA Retrieval Taxonomy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5F8E8-7CA5-700A-E26E-BEEE477333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CF013-2FFB-AACA-673B-C8645712474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3CB1-64D1-0740-FA27-D6664FE7BFD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50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3935512E-70D3-E282-EB49-E98CFD3771F9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7C8354B8-1371-566F-0E32-3DAF4EE4E620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3F2B6876-4B23-8434-5E61-AE90D52D73BC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4CAC20-C4C7-C486-C47B-4FF9417244C2}"/>
              </a:ext>
            </a:extLst>
          </p:cNvPr>
          <p:cNvSpPr txBox="1"/>
          <p:nvPr/>
        </p:nvSpPr>
        <p:spPr bwMode="gray">
          <a:xfrm>
            <a:off x="2287360" y="1409019"/>
            <a:ext cx="26402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b="1" dirty="0"/>
              <a:t>Graph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Fact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787D7-E2FD-07C8-DBC7-3ED298EF2112}"/>
              </a:ext>
            </a:extLst>
          </p:cNvPr>
          <p:cNvSpPr txBox="1"/>
          <p:nvPr/>
        </p:nvSpPr>
        <p:spPr bwMode="gray">
          <a:xfrm>
            <a:off x="2291787" y="2668155"/>
            <a:ext cx="2431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Answer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Named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Temporal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Other Type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581FF2-5157-E225-5F57-A3BBBB48FCEB}"/>
              </a:ext>
            </a:extLst>
          </p:cNvPr>
          <p:cNvSpPr txBox="1"/>
          <p:nvPr/>
        </p:nvSpPr>
        <p:spPr bwMode="gray">
          <a:xfrm>
            <a:off x="5162567" y="1455186"/>
            <a:ext cx="21024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Condition Type</a:t>
            </a:r>
          </a:p>
          <a:p>
            <a:r>
              <a:rPr lang="en-DE" dirty="0"/>
              <a:t>• Named Entity</a:t>
            </a:r>
          </a:p>
          <a:p>
            <a:r>
              <a:rPr lang="en-DE" dirty="0"/>
              <a:t>• Description</a:t>
            </a:r>
          </a:p>
          <a:p>
            <a:r>
              <a:rPr lang="en-DE" dirty="0"/>
              <a:t>• Temporal</a:t>
            </a:r>
          </a:p>
          <a:p>
            <a:r>
              <a:rPr lang="en-DE" dirty="0"/>
              <a:t>• Quantitative</a:t>
            </a:r>
          </a:p>
          <a:p>
            <a:r>
              <a:rPr lang="en-DE" dirty="0"/>
              <a:t>• Other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8C1F8-E02C-9DE3-88CA-D9325C69D52E}"/>
              </a:ext>
            </a:extLst>
          </p:cNvPr>
          <p:cNvSpPr txBox="1"/>
          <p:nvPr/>
        </p:nvSpPr>
        <p:spPr bwMode="gray">
          <a:xfrm>
            <a:off x="2287360" y="4775631"/>
            <a:ext cx="21250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Answer Format</a:t>
            </a:r>
          </a:p>
          <a:p>
            <a:r>
              <a:rPr lang="en-DE" dirty="0"/>
              <a:t>• Simple</a:t>
            </a:r>
          </a:p>
          <a:p>
            <a:r>
              <a:rPr lang="en-DE" dirty="0"/>
              <a:t>• Enumerative</a:t>
            </a:r>
          </a:p>
          <a:p>
            <a:r>
              <a:rPr lang="en-DE" dirty="0"/>
              <a:t>• Explanatory</a:t>
            </a:r>
          </a:p>
          <a:p>
            <a:r>
              <a:rPr lang="en-DE" dirty="0"/>
              <a:t>• Other Format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9F9C9-1A22-73D6-7353-EF951BD7CCCF}"/>
              </a:ext>
            </a:extLst>
          </p:cNvPr>
          <p:cNvSpPr txBox="1"/>
          <p:nvPr/>
        </p:nvSpPr>
        <p:spPr bwMode="gray">
          <a:xfrm>
            <a:off x="5133164" y="3209512"/>
            <a:ext cx="254465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Retrieval Operation</a:t>
            </a:r>
          </a:p>
          <a:p>
            <a:r>
              <a:rPr lang="en-DE" dirty="0"/>
              <a:t>• Basic</a:t>
            </a:r>
          </a:p>
          <a:p>
            <a:r>
              <a:rPr lang="en-DE" dirty="0"/>
              <a:t>• Relationship</a:t>
            </a:r>
          </a:p>
          <a:p>
            <a:r>
              <a:rPr lang="en-DE" dirty="0"/>
              <a:t>• Negation</a:t>
            </a:r>
          </a:p>
          <a:p>
            <a:r>
              <a:rPr lang="en-DE" dirty="0"/>
              <a:t>• Aggregation</a:t>
            </a:r>
          </a:p>
          <a:p>
            <a:r>
              <a:rPr lang="en-DE" dirty="0"/>
              <a:t>• Counting</a:t>
            </a:r>
          </a:p>
          <a:p>
            <a:r>
              <a:rPr lang="en-DE" dirty="0"/>
              <a:t>• Superlative</a:t>
            </a:r>
          </a:p>
          <a:p>
            <a:r>
              <a:rPr lang="en-DE" dirty="0"/>
              <a:t>• Ranking</a:t>
            </a:r>
          </a:p>
          <a:p>
            <a:r>
              <a:rPr lang="en-DE" dirty="0"/>
              <a:t>• Comparison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EA6882-B77A-21DA-A210-720B708276B6}"/>
              </a:ext>
            </a:extLst>
          </p:cNvPr>
          <p:cNvSpPr txBox="1"/>
          <p:nvPr/>
        </p:nvSpPr>
        <p:spPr bwMode="gray">
          <a:xfrm>
            <a:off x="7677815" y="1455186"/>
            <a:ext cx="2431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Intention Count</a:t>
            </a:r>
          </a:p>
          <a:p>
            <a:r>
              <a:rPr lang="en-DE" dirty="0"/>
              <a:t>• Single Intention</a:t>
            </a:r>
          </a:p>
          <a:p>
            <a:r>
              <a:rPr lang="en-DE" dirty="0"/>
              <a:t>• Multiple Intentions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C0AFD9-B612-3C51-864D-3D0A195EF587}"/>
              </a:ext>
            </a:extLst>
          </p:cNvPr>
          <p:cNvSpPr txBox="1"/>
          <p:nvPr/>
        </p:nvSpPr>
        <p:spPr bwMode="gray">
          <a:xfrm>
            <a:off x="7677815" y="4755934"/>
            <a:ext cx="24316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Answer Credibility</a:t>
            </a:r>
          </a:p>
          <a:p>
            <a:r>
              <a:rPr lang="en-DE" dirty="0"/>
              <a:t>• Subjective</a:t>
            </a:r>
          </a:p>
          <a:p>
            <a:r>
              <a:rPr lang="en-DE" dirty="0"/>
              <a:t>• Objective</a:t>
            </a:r>
          </a:p>
          <a:p>
            <a:r>
              <a:rPr lang="en-DE" dirty="0"/>
              <a:t>• Normative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882F9-4B89-7D1A-5C00-5883449B3A0D}"/>
              </a:ext>
            </a:extLst>
          </p:cNvPr>
          <p:cNvSpPr txBox="1"/>
          <p:nvPr/>
        </p:nvSpPr>
        <p:spPr bwMode="gray">
          <a:xfrm>
            <a:off x="7677815" y="2424683"/>
            <a:ext cx="2431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Question Goal</a:t>
            </a:r>
          </a:p>
          <a:p>
            <a:r>
              <a:rPr lang="en-DE" dirty="0"/>
              <a:t>• Information Lookup</a:t>
            </a:r>
          </a:p>
          <a:p>
            <a:r>
              <a:rPr lang="en-DE" dirty="0"/>
              <a:t>• Reasoning</a:t>
            </a:r>
          </a:p>
          <a:p>
            <a:r>
              <a:rPr lang="en-DE" dirty="0"/>
              <a:t>• Problem Solving</a:t>
            </a:r>
          </a:p>
          <a:p>
            <a:r>
              <a:rPr lang="en-DE" dirty="0"/>
              <a:t>• Problematization</a:t>
            </a:r>
          </a:p>
          <a:p>
            <a:r>
              <a:rPr lang="en-DE" dirty="0"/>
              <a:t>• Improvement</a:t>
            </a:r>
          </a:p>
          <a:p>
            <a:r>
              <a:rPr lang="en-DE" dirty="0"/>
              <a:t>• Prediction</a:t>
            </a:r>
          </a:p>
          <a:p>
            <a:r>
              <a:rPr lang="en-DE" dirty="0"/>
              <a:t>• Other Goal</a:t>
            </a:r>
          </a:p>
        </p:txBody>
      </p:sp>
    </p:spTree>
    <p:extLst>
      <p:ext uri="{BB962C8B-B14F-4D97-AF65-F5344CB8AC3E}">
        <p14:creationId xmlns:p14="http://schemas.microsoft.com/office/powerpoint/2010/main" val="367733546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0C2ED-5A71-92C5-5DA6-2CD541D1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FE1B-2225-C6D0-BBBE-D8618C82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8299"/>
            <a:ext cx="7102698" cy="1008063"/>
          </a:xfrm>
        </p:spPr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Retrieval Operation Performance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DEFAC-E47E-D6D1-78F1-E556123CCD76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10142-6106-9096-428E-AAD108BBF3F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72C02-6F7D-80A6-2D54-6A92825DA99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51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A216CFA5-4713-F1EF-1A33-21C599F6A9FE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81BFB42F-2D76-61A1-69E4-0DA98E22E178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9E3326A2-AD9B-87AC-7DBF-4113A96A4362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D5B8C15-D7C3-1368-439A-088167AB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40" y="1275395"/>
            <a:ext cx="7240120" cy="49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3083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FEA2-E584-5C32-5301-127CD32C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35E-EC42-02D2-760A-38335A6F6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8299"/>
            <a:ext cx="7102698" cy="1008063"/>
          </a:xfrm>
        </p:spPr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Use Case Performance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78136-1812-B0D2-BB46-8D4A15DD3C6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69AAD-4D12-09F1-979A-9C4C770A1E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3DF43-E08C-9885-2DAF-5B28E233126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52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C41AE8D4-0F97-0084-D426-E6B4F819F288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01615478-DE5D-CE12-F7F9-AE3F19C522E6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D17E5D9D-5C09-383B-6799-E5269E7CDAE2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26C48DB-E2E9-2F62-A622-5BCE0A59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43" y="1515387"/>
            <a:ext cx="7329714" cy="45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4432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72A7A-8A71-7840-351F-17FBB400E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AB81-27A8-98C1-A563-9D37B70B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8299"/>
            <a:ext cx="7102698" cy="1008063"/>
          </a:xfrm>
        </p:spPr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Retrieval Operation Performance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2D6A6-FAE5-6AE6-8EEC-00534EAC55B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E4123-974C-C81B-C970-BE9FD10C7BB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AA51E-E95D-AC51-5E8B-08112F12BA8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53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4136CC73-2F13-8B7D-B045-5948A47A7E55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AB8F16B0-2E2A-491B-265A-21F82ED2386F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3DAC858B-1C43-9875-90F1-81F750A8D83E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70B63B-03E8-F1C9-2315-17EEB5FB4581}"/>
              </a:ext>
            </a:extLst>
          </p:cNvPr>
          <p:cNvSpPr txBox="1"/>
          <p:nvPr/>
        </p:nvSpPr>
        <p:spPr bwMode="gray">
          <a:xfrm>
            <a:off x="870819" y="1833633"/>
            <a:ext cx="43708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Use Case 1</a:t>
            </a:r>
          </a:p>
          <a:p>
            <a:endParaRPr lang="en-DE" dirty="0"/>
          </a:p>
          <a:p>
            <a:r>
              <a:rPr lang="en-DE" dirty="0"/>
              <a:t>Input: Metadata  </a:t>
            </a:r>
          </a:p>
          <a:p>
            <a:r>
              <a:rPr lang="en-DE" dirty="0"/>
              <a:t>Output: Metadata</a:t>
            </a:r>
          </a:p>
          <a:p>
            <a:endParaRPr lang="en-DE" dirty="0"/>
          </a:p>
          <a:p>
            <a:r>
              <a:rPr lang="en-DE" dirty="0"/>
              <a:t>Example:</a:t>
            </a:r>
          </a:p>
          <a:p>
            <a:r>
              <a:rPr lang="en-DE" dirty="0"/>
              <a:t>- Find publications by a specific author</a:t>
            </a:r>
          </a:p>
          <a:p>
            <a:r>
              <a:rPr lang="en-DE" dirty="0"/>
              <a:t>- Search for paper titles by keyword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EA1CC-BE09-D19A-F8DF-5F2B86251B7A}"/>
              </a:ext>
            </a:extLst>
          </p:cNvPr>
          <p:cNvSpPr txBox="1"/>
          <p:nvPr/>
        </p:nvSpPr>
        <p:spPr bwMode="gray">
          <a:xfrm>
            <a:off x="6307428" y="1833633"/>
            <a:ext cx="452370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Use Case 2</a:t>
            </a:r>
          </a:p>
          <a:p>
            <a:endParaRPr lang="en-DE" dirty="0"/>
          </a:p>
          <a:p>
            <a:r>
              <a:rPr lang="en-DE" dirty="0"/>
              <a:t>Input: Metadata  </a:t>
            </a:r>
          </a:p>
          <a:p>
            <a:r>
              <a:rPr lang="en-DE" dirty="0"/>
              <a:t>Output: Content</a:t>
            </a:r>
          </a:p>
          <a:p>
            <a:endParaRPr lang="en-DE" dirty="0"/>
          </a:p>
          <a:p>
            <a:r>
              <a:rPr lang="en-DE" dirty="0"/>
              <a:t>Example:</a:t>
            </a:r>
          </a:p>
          <a:p>
            <a:r>
              <a:rPr lang="en-DE" dirty="0"/>
              <a:t>- Ask for the conclusions of a specific paper</a:t>
            </a:r>
          </a:p>
          <a:p>
            <a:r>
              <a:rPr lang="en-DE" dirty="0"/>
              <a:t>- Ask what research problems an author has addressed</a:t>
            </a:r>
          </a:p>
        </p:txBody>
      </p:sp>
    </p:spTree>
    <p:extLst>
      <p:ext uri="{BB962C8B-B14F-4D97-AF65-F5344CB8AC3E}">
        <p14:creationId xmlns:p14="http://schemas.microsoft.com/office/powerpoint/2010/main" val="251551300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FDA1F-1276-704C-43E9-E867FDB76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0E1F-2108-FDCE-053F-1D295D05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8299"/>
            <a:ext cx="7102698" cy="1008063"/>
          </a:xfrm>
        </p:spPr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Retrieval Operation Performance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E83C5-83E7-40B5-A8BC-0C96BEB1E45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B9091-85D1-F3A7-F767-386141D7408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01BB6-4B3E-E0C9-52C8-9B299EC51F6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54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C82294BC-E0F7-3F97-E679-C8D217B6E6F0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24386E25-AAFE-71D9-497D-EFAD1D195754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B1227D36-3D73-7CF2-632B-87D10DCC5682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3AFB50-6696-D90C-D36C-30643C5BCECC}"/>
              </a:ext>
            </a:extLst>
          </p:cNvPr>
          <p:cNvSpPr txBox="1"/>
          <p:nvPr/>
        </p:nvSpPr>
        <p:spPr bwMode="gray">
          <a:xfrm>
            <a:off x="870819" y="1833633"/>
            <a:ext cx="53883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Use Case 3</a:t>
            </a:r>
          </a:p>
          <a:p>
            <a:endParaRPr lang="en-DE" dirty="0"/>
          </a:p>
          <a:p>
            <a:r>
              <a:rPr lang="en-DE" dirty="0"/>
              <a:t>Input: Content  </a:t>
            </a:r>
          </a:p>
          <a:p>
            <a:r>
              <a:rPr lang="en-DE" dirty="0"/>
              <a:t>Output: Metadata</a:t>
            </a:r>
          </a:p>
          <a:p>
            <a:endParaRPr lang="en-DE" dirty="0"/>
          </a:p>
          <a:p>
            <a:r>
              <a:rPr lang="en-DE" dirty="0"/>
              <a:t>Example:</a:t>
            </a:r>
          </a:p>
          <a:p>
            <a:r>
              <a:rPr lang="en-DE" dirty="0"/>
              <a:t>- Find publications that contain a specific evaluation method</a:t>
            </a:r>
          </a:p>
          <a:p>
            <a:r>
              <a:rPr lang="en-DE" dirty="0"/>
              <a:t>- Search for papers treating a certain research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9AB2B-DF60-C6E4-F942-FD8A24557F6E}"/>
              </a:ext>
            </a:extLst>
          </p:cNvPr>
          <p:cNvSpPr txBox="1"/>
          <p:nvPr/>
        </p:nvSpPr>
        <p:spPr bwMode="gray">
          <a:xfrm>
            <a:off x="6296858" y="1833633"/>
            <a:ext cx="52191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Use Case 4</a:t>
            </a:r>
          </a:p>
          <a:p>
            <a:endParaRPr lang="en-DE" dirty="0"/>
          </a:p>
          <a:p>
            <a:r>
              <a:rPr lang="en-DE" dirty="0"/>
              <a:t>Input: Content  </a:t>
            </a:r>
          </a:p>
          <a:p>
            <a:r>
              <a:rPr lang="en-DE" dirty="0"/>
              <a:t>Output: Content</a:t>
            </a:r>
          </a:p>
          <a:p>
            <a:endParaRPr lang="en-DE" dirty="0"/>
          </a:p>
          <a:p>
            <a:r>
              <a:rPr lang="en-DE" dirty="0"/>
              <a:t>Example:</a:t>
            </a:r>
          </a:p>
          <a:p>
            <a:r>
              <a:rPr lang="en-DE" dirty="0"/>
              <a:t>- Find reference architectures proposed for a specific problem</a:t>
            </a:r>
          </a:p>
          <a:p>
            <a:r>
              <a:rPr lang="en-DE" dirty="0"/>
              <a:t>- Search for definitions/explanations of a concept</a:t>
            </a:r>
          </a:p>
        </p:txBody>
      </p:sp>
    </p:spTree>
    <p:extLst>
      <p:ext uri="{BB962C8B-B14F-4D97-AF65-F5344CB8AC3E}">
        <p14:creationId xmlns:p14="http://schemas.microsoft.com/office/powerpoint/2010/main" val="4505546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CA71E-EA75-9D54-8984-F1EC1374D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5B07-98D3-E8DD-BE3E-5998CBD32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8299"/>
            <a:ext cx="7102698" cy="1008063"/>
          </a:xfrm>
        </p:spPr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Retrieval Operation Performance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54D2E-6E39-A6A9-C9A0-55F5F71E6E0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23AD5-1BC5-1E4C-DBF3-E0F8C353EC7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C323D-B057-CF18-4839-10E559F01D6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55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DB518BF6-B137-BF96-1A60-C061EA080092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B2F9AF54-A250-7971-E918-77CC0301D003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A13E2D38-88E3-0A65-AB15-0DBB217F78D2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8F9EBA1-2B57-2757-499A-E070E1EA1FB3}"/>
              </a:ext>
            </a:extLst>
          </p:cNvPr>
          <p:cNvSpPr txBox="1"/>
          <p:nvPr/>
        </p:nvSpPr>
        <p:spPr bwMode="gray">
          <a:xfrm>
            <a:off x="659451" y="1720840"/>
            <a:ext cx="511613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Use Case 5</a:t>
            </a:r>
          </a:p>
          <a:p>
            <a:endParaRPr lang="en-DE" dirty="0"/>
          </a:p>
          <a:p>
            <a:r>
              <a:rPr lang="en-DE" dirty="0"/>
              <a:t>Input: Metadata + Content  </a:t>
            </a:r>
          </a:p>
          <a:p>
            <a:r>
              <a:rPr lang="en-DE" dirty="0"/>
              <a:t>Output: Content</a:t>
            </a:r>
          </a:p>
          <a:p>
            <a:endParaRPr lang="en-DE" dirty="0"/>
          </a:p>
          <a:p>
            <a:r>
              <a:rPr lang="en-DE" dirty="0"/>
              <a:t>Example:</a:t>
            </a:r>
          </a:p>
          <a:p>
            <a:r>
              <a:rPr lang="en-DE" dirty="0"/>
              <a:t>- Summary of conclusions in a specific time frame for a research problem</a:t>
            </a:r>
          </a:p>
          <a:p>
            <a:r>
              <a:rPr lang="en-DE" dirty="0"/>
              <a:t>- Content answers constrained by both metadata and content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B9DF53-49F7-7599-7B2E-705A068D767E}"/>
              </a:ext>
            </a:extLst>
          </p:cNvPr>
          <p:cNvSpPr txBox="1"/>
          <p:nvPr/>
        </p:nvSpPr>
        <p:spPr bwMode="gray">
          <a:xfrm>
            <a:off x="6568107" y="1720840"/>
            <a:ext cx="511613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Use Case 6</a:t>
            </a:r>
          </a:p>
          <a:p>
            <a:endParaRPr lang="en-DE" dirty="0"/>
          </a:p>
          <a:p>
            <a:r>
              <a:rPr lang="en-DE" dirty="0"/>
              <a:t>Input: Metadata + Content  </a:t>
            </a:r>
          </a:p>
          <a:p>
            <a:r>
              <a:rPr lang="en-DE" dirty="0"/>
              <a:t>Output: Metadata</a:t>
            </a:r>
          </a:p>
          <a:p>
            <a:endParaRPr lang="en-DE" dirty="0"/>
          </a:p>
          <a:p>
            <a:r>
              <a:rPr lang="en-DE" dirty="0"/>
              <a:t>Example:</a:t>
            </a:r>
          </a:p>
          <a:p>
            <a:r>
              <a:rPr lang="en-DE" dirty="0"/>
              <a:t>- Find publications that applied a method in a specific field</a:t>
            </a:r>
          </a:p>
          <a:p>
            <a:r>
              <a:rPr lang="en-DE" dirty="0"/>
              <a:t>- Titles of papers matching both content and metadata constraints</a:t>
            </a:r>
          </a:p>
        </p:txBody>
      </p:sp>
    </p:spTree>
    <p:extLst>
      <p:ext uri="{BB962C8B-B14F-4D97-AF65-F5344CB8AC3E}">
        <p14:creationId xmlns:p14="http://schemas.microsoft.com/office/powerpoint/2010/main" val="352327700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1DBB8-055A-60D8-3D09-19AF524D0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34D0-72C5-5B49-F5F6-7E4B6AC9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8299"/>
            <a:ext cx="7102698" cy="1008063"/>
          </a:xfrm>
        </p:spPr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Appendix</a:t>
            </a:r>
            <a:br>
              <a:rPr lang="en-US" noProof="0" dirty="0"/>
            </a:br>
            <a:r>
              <a:rPr lang="en-US" noProof="0" dirty="0"/>
              <a:t>Retrieval Operation Performance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69638-32BE-E13A-546C-2560E3B64C3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7348F-E86A-F9DC-BB91-3F3D83E65A5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4643808" cy="584200"/>
          </a:xfrm>
        </p:spPr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1C3C8-4487-75D2-5FEB-382C0B74E2C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56</a:t>
            </a:fld>
            <a:endParaRPr lang="en-US" noProof="0"/>
          </a:p>
        </p:txBody>
      </p:sp>
      <p:grpSp>
        <p:nvGrpSpPr>
          <p:cNvPr id="11" name="Gruppieren 34">
            <a:extLst>
              <a:ext uri="{FF2B5EF4-FFF2-40B4-BE49-F238E27FC236}">
                <a16:creationId xmlns:a16="http://schemas.microsoft.com/office/drawing/2014/main" id="{105A6188-7F29-B242-DFDF-4B8AF11BBB7C}"/>
              </a:ext>
            </a:extLst>
          </p:cNvPr>
          <p:cNvGrpSpPr>
            <a:grpSpLocks/>
          </p:cNvGrpSpPr>
          <p:nvPr/>
        </p:nvGrpSpPr>
        <p:grpSpPr bwMode="gray">
          <a:xfrm>
            <a:off x="11244572" y="6442219"/>
            <a:ext cx="689586" cy="247362"/>
            <a:chOff x="11189494" y="381000"/>
            <a:chExt cx="621506" cy="222941"/>
          </a:xfrm>
        </p:grpSpPr>
        <p:sp>
          <p:nvSpPr>
            <p:cNvPr id="12" name="Freihandform: Form 35">
              <a:extLst>
                <a:ext uri="{FF2B5EF4-FFF2-40B4-BE49-F238E27FC236}">
                  <a16:creationId xmlns:a16="http://schemas.microsoft.com/office/drawing/2014/main" id="{976D4E87-3291-D30A-4200-D26B61F33EAE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ihandform: Form 36">
              <a:extLst>
                <a:ext uri="{FF2B5EF4-FFF2-40B4-BE49-F238E27FC236}">
                  <a16:creationId xmlns:a16="http://schemas.microsoft.com/office/drawing/2014/main" id="{748D73A2-52CB-4118-155B-AEA92B4D17DC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1D6F05-84C9-E040-01AD-BC7B21DA637E}"/>
              </a:ext>
            </a:extLst>
          </p:cNvPr>
          <p:cNvSpPr txBox="1"/>
          <p:nvPr/>
        </p:nvSpPr>
        <p:spPr bwMode="gray">
          <a:xfrm>
            <a:off x="659451" y="1601686"/>
            <a:ext cx="95603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which venue has the paper '[Metadata: paper title]' been published?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Which publications have been published by the author [Metadata: author name] in the year [publication year]?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Which threats to validity does the paper with the title '[Metadata: paper title]' discuss? Rank the threats to validity in descending alphabetical order.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many times have [Content Data: research object name] been investigated in [Metadata: year] in comparison to [Metadata: year]?What evaluation methods have been used by the author [Metadata: author name] and were not applied with an evaluation guideline?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the distribution of papers that investigate the object [Content Data: research object name] between [Metadata: year] and [Metadata: year]?</a:t>
            </a:r>
          </a:p>
        </p:txBody>
      </p:sp>
    </p:spTree>
    <p:extLst>
      <p:ext uri="{BB962C8B-B14F-4D97-AF65-F5344CB8AC3E}">
        <p14:creationId xmlns:p14="http://schemas.microsoft.com/office/powerpoint/2010/main" val="36281844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B677-1980-8FD1-F503-0F4541C3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1"/>
                </a:solidFill>
              </a:rPr>
              <a:t>Related Work </a:t>
            </a:r>
            <a:br>
              <a:rPr lang="en-US" noProof="0">
                <a:solidFill>
                  <a:schemeClr val="accent3"/>
                </a:solidFill>
              </a:rPr>
            </a:br>
            <a:r>
              <a:rPr lang="en-US" sz="3600" noProof="0"/>
              <a:t>Training-Free &amp; Schema Agnostic KGQA Approaches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305A4-C7A0-0508-F7CC-1BFF4A9174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noProof="0" dirty="0"/>
              <a:t>Current related training-free and schema-agnostic KGQA approaches in the literature can be differentiated between:</a:t>
            </a:r>
            <a:endParaRPr lang="en-US" sz="1800" b="1" noProof="0" dirty="0"/>
          </a:p>
          <a:p>
            <a:pPr lvl="4"/>
            <a:r>
              <a:rPr lang="en-US" sz="1800" b="1" noProof="0" dirty="0"/>
              <a:t>Stepwise-Reasoning </a:t>
            </a:r>
            <a:r>
              <a:rPr lang="en-US" sz="1800" noProof="0" dirty="0"/>
              <a:t>for example </a:t>
            </a:r>
            <a:r>
              <a:rPr lang="en-US" sz="1800" noProof="0" dirty="0" err="1"/>
              <a:t>FiDeLiS</a:t>
            </a:r>
            <a:r>
              <a:rPr lang="en-US" sz="1800" noProof="0" dirty="0"/>
              <a:t> </a:t>
            </a:r>
            <a:r>
              <a:rPr lang="en-US" i="1" noProof="0" dirty="0"/>
              <a:t>[Sui2024]</a:t>
            </a:r>
            <a:r>
              <a:rPr lang="en-US" sz="1800" noProof="0" dirty="0"/>
              <a:t>.</a:t>
            </a:r>
          </a:p>
          <a:p>
            <a:pPr lvl="4"/>
            <a:r>
              <a:rPr lang="en-US" sz="1800" b="1" noProof="0" dirty="0"/>
              <a:t>Subgraph Construction</a:t>
            </a:r>
            <a:r>
              <a:rPr lang="en-US" sz="1800" noProof="0" dirty="0"/>
              <a:t> for example </a:t>
            </a:r>
            <a:r>
              <a:rPr lang="en-US" sz="1800" noProof="0" dirty="0" err="1"/>
              <a:t>Mindmap</a:t>
            </a:r>
            <a:r>
              <a:rPr lang="en-US" sz="1800" noProof="0" dirty="0"/>
              <a:t> </a:t>
            </a:r>
            <a:r>
              <a:rPr lang="en-US" i="1" noProof="0" dirty="0"/>
              <a:t>[Wen2024]</a:t>
            </a:r>
            <a:r>
              <a:rPr lang="en-US" sz="1800" noProof="0" dirty="0"/>
              <a:t>.</a:t>
            </a:r>
            <a:endParaRPr lang="en-US" sz="1800" b="1" noProof="0" dirty="0"/>
          </a:p>
          <a:p>
            <a:pPr lvl="4"/>
            <a:r>
              <a:rPr lang="en-US" sz="1800" b="1" noProof="0" dirty="0"/>
              <a:t>Vector-Based</a:t>
            </a:r>
            <a:r>
              <a:rPr lang="en-US" sz="1800" noProof="0" dirty="0"/>
              <a:t> for example </a:t>
            </a:r>
            <a:r>
              <a:rPr lang="en-US" sz="1800" noProof="0" dirty="0" err="1"/>
              <a:t>DiFaR</a:t>
            </a:r>
            <a:r>
              <a:rPr lang="en-US" sz="1800" noProof="0" dirty="0"/>
              <a:t> </a:t>
            </a:r>
            <a:r>
              <a:rPr lang="en-US" i="1" noProof="0" dirty="0"/>
              <a:t>[Baek2023]</a:t>
            </a:r>
            <a:r>
              <a:rPr lang="en-US" sz="1800" noProof="0" dirty="0"/>
              <a:t>.</a:t>
            </a:r>
          </a:p>
          <a:p>
            <a:endParaRPr lang="en-US" sz="1800" b="1" noProof="0" dirty="0"/>
          </a:p>
          <a:p>
            <a:r>
              <a:rPr lang="en-US" sz="1800" noProof="0" dirty="0"/>
              <a:t>They all demonstrate </a:t>
            </a:r>
            <a:r>
              <a:rPr lang="en-US" sz="1800" b="1" noProof="0" dirty="0">
                <a:solidFill>
                  <a:schemeClr val="accent1"/>
                </a:solidFill>
              </a:rPr>
              <a:t>state-of-the-art performance</a:t>
            </a:r>
            <a:r>
              <a:rPr lang="en-US" sz="1800" noProof="0" dirty="0"/>
              <a:t> in their respective experiments.</a:t>
            </a:r>
          </a:p>
          <a:p>
            <a:endParaRPr lang="en-US" sz="1800" b="1" noProof="0" dirty="0">
              <a:solidFill>
                <a:schemeClr val="accent1"/>
              </a:solidFill>
            </a:endParaRPr>
          </a:p>
          <a:p>
            <a:r>
              <a:rPr lang="en-US" sz="1800" b="1" noProof="0" dirty="0">
                <a:solidFill>
                  <a:schemeClr val="accent1"/>
                </a:solidFill>
              </a:rPr>
              <a:t>However,</a:t>
            </a:r>
            <a:r>
              <a:rPr lang="en-US" sz="1800" noProof="0" dirty="0">
                <a:solidFill>
                  <a:schemeClr val="accent1"/>
                </a:solidFill>
              </a:rPr>
              <a:t> </a:t>
            </a:r>
            <a:r>
              <a:rPr lang="en-US" sz="1800" noProof="0" dirty="0"/>
              <a:t>they have only been evaluated on open-domain graphs and not yet been tested in the scholarly domain </a:t>
            </a:r>
            <a:r>
              <a:rPr lang="en-US" sz="1800" b="1" noProof="0" dirty="0">
                <a:solidFill>
                  <a:schemeClr val="accent1"/>
                </a:solidFill>
              </a:rPr>
              <a:t>!</a:t>
            </a:r>
          </a:p>
          <a:p>
            <a:endParaRPr lang="en-US" sz="1800" b="1" dirty="0">
              <a:solidFill>
                <a:schemeClr val="accent1"/>
              </a:solidFill>
            </a:endParaRPr>
          </a:p>
          <a:p>
            <a:r>
              <a:rPr lang="en-US" sz="1800" b="1" noProof="0" dirty="0">
                <a:solidFill>
                  <a:schemeClr val="accent1"/>
                </a:solidFill>
              </a:rPr>
              <a:t>And</a:t>
            </a:r>
            <a:r>
              <a:rPr lang="en-US" sz="1800" noProof="0" dirty="0">
                <a:solidFill>
                  <a:schemeClr val="accent1"/>
                </a:solidFill>
              </a:rPr>
              <a:t> </a:t>
            </a:r>
            <a:r>
              <a:rPr lang="en-US" sz="1800" noProof="0" dirty="0"/>
              <a:t>they do not consider the source of knowledge during inference.</a:t>
            </a:r>
            <a:endParaRPr lang="en-US" sz="1800" b="1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4763F-C5B3-2D9A-A0FB-6241719E3D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75B736A-7DF1-4027-9DE0-59BD241361B5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FA04-FC28-E2F8-21D3-F718F516F5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6274B-AA53-AB9F-10E4-A8A9B57BB0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30324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AD41D-BBD8-F257-C919-35D8ED3A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Summary</a:t>
            </a:r>
            <a:br>
              <a:rPr lang="en-US" noProof="0" dirty="0">
                <a:solidFill>
                  <a:schemeClr val="accent5"/>
                </a:solidFill>
              </a:rPr>
            </a:br>
            <a:r>
              <a:rPr lang="en-US" noProof="0" dirty="0"/>
              <a:t>Problems and Contributions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BA98A-E2E6-0D13-3F88-0A74CA3A6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noProof="0" dirty="0"/>
              <a:t>I identified…</a:t>
            </a:r>
            <a:r>
              <a:rPr lang="en-US" sz="1800" noProof="0" dirty="0"/>
              <a:t> </a:t>
            </a:r>
          </a:p>
          <a:p>
            <a:pPr marL="0" indent="0">
              <a:buNone/>
            </a:pPr>
            <a:endParaRPr lang="en-US" sz="1800" noProof="0" dirty="0"/>
          </a:p>
          <a:p>
            <a:pPr lvl="1"/>
            <a:r>
              <a:rPr lang="en-US" sz="1800" noProof="0" dirty="0"/>
              <a:t>… a </a:t>
            </a:r>
            <a:r>
              <a:rPr lang="en-US" sz="1800" b="1" noProof="0" dirty="0">
                <a:solidFill>
                  <a:schemeClr val="accent1"/>
                </a:solidFill>
              </a:rPr>
              <a:t>research gap </a:t>
            </a:r>
            <a:r>
              <a:rPr lang="en-US" sz="1800" noProof="0" dirty="0"/>
              <a:t>for applying alternative (non semantic parsing) and LLM-based strategies on the scholarly KGQA task. </a:t>
            </a:r>
          </a:p>
          <a:p>
            <a:pPr lvl="1"/>
            <a:r>
              <a:rPr lang="en-US" sz="1800" noProof="0" dirty="0"/>
              <a:t>… that current KGQA approaches do not consider the </a:t>
            </a:r>
            <a:r>
              <a:rPr lang="en-US" sz="1800" b="1" noProof="0" dirty="0">
                <a:solidFill>
                  <a:schemeClr val="accent1"/>
                </a:solidFill>
              </a:rPr>
              <a:t>source of knowledge </a:t>
            </a:r>
            <a:r>
              <a:rPr lang="en-US" sz="1800" noProof="0" dirty="0"/>
              <a:t>during inference.</a:t>
            </a:r>
          </a:p>
          <a:p>
            <a:pPr lvl="1"/>
            <a:endParaRPr lang="en-US" sz="1800" noProof="0" dirty="0"/>
          </a:p>
          <a:p>
            <a:pPr lvl="1"/>
            <a:r>
              <a:rPr lang="en-US" sz="1800" noProof="0" dirty="0"/>
              <a:t>… a lack of a </a:t>
            </a:r>
            <a:r>
              <a:rPr lang="en-US" sz="1800" b="1" noProof="0" dirty="0">
                <a:solidFill>
                  <a:schemeClr val="accent1"/>
                </a:solidFill>
              </a:rPr>
              <a:t>taxonomy</a:t>
            </a:r>
            <a:r>
              <a:rPr lang="en-US" sz="1800" noProof="0" dirty="0"/>
              <a:t> to classify the characteristics of questions posed to KGQA retrieval systems for scholarly tasks.</a:t>
            </a:r>
          </a:p>
          <a:p>
            <a:pPr marL="342900" lvl="1" indent="-342900">
              <a:buFont typeface="+mj-lt"/>
              <a:buAutoNum type="arabicPeriod"/>
            </a:pPr>
            <a:endParaRPr lang="en-US" sz="1800" noProof="0" dirty="0"/>
          </a:p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C570D3-955B-3C55-54B2-251D2F4F4F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noProof="0" dirty="0"/>
              <a:t>I contribute…</a:t>
            </a:r>
          </a:p>
          <a:p>
            <a:pPr marL="0" indent="0">
              <a:buNone/>
            </a:pPr>
            <a:endParaRPr lang="en-US" sz="1800" b="1" noProof="0" dirty="0"/>
          </a:p>
          <a:p>
            <a:pPr marL="698479" lvl="1" indent="-342900"/>
            <a:r>
              <a:rPr lang="en-US" sz="1800" noProof="0" dirty="0"/>
              <a:t>… a novel </a:t>
            </a:r>
            <a:r>
              <a:rPr lang="en-US" sz="1800" b="1" noProof="0" dirty="0">
                <a:solidFill>
                  <a:schemeClr val="accent1"/>
                </a:solidFill>
              </a:rPr>
              <a:t>LLM-based KGQA </a:t>
            </a:r>
            <a:r>
              <a:rPr lang="en-US" sz="1800" noProof="0" dirty="0"/>
              <a:t>approach named “HubLink”. </a:t>
            </a:r>
            <a:r>
              <a:rPr lang="en-US" i="1" noProof="0" dirty="0"/>
              <a:t>(schema-agnostic, no training data, source-aware inference)</a:t>
            </a:r>
            <a:endParaRPr lang="en-US" sz="1800" i="1" noProof="0" dirty="0"/>
          </a:p>
          <a:p>
            <a:pPr marL="698479" lvl="1" indent="-342900"/>
            <a:endParaRPr lang="en-US" sz="1800" noProof="0" dirty="0"/>
          </a:p>
          <a:p>
            <a:pPr marL="698479" lvl="1" indent="-342900"/>
            <a:endParaRPr lang="en-US" sz="1800" dirty="0"/>
          </a:p>
          <a:p>
            <a:pPr marL="698479" lvl="1" indent="-342900"/>
            <a:endParaRPr lang="en-US" sz="1800" noProof="0" dirty="0"/>
          </a:p>
          <a:p>
            <a:pPr marL="698479" lvl="1" indent="-342900"/>
            <a:r>
              <a:rPr lang="en-US" sz="1800" noProof="0" dirty="0"/>
              <a:t>… a </a:t>
            </a:r>
            <a:r>
              <a:rPr lang="en-US" sz="1800" b="1" noProof="0" dirty="0">
                <a:solidFill>
                  <a:schemeClr val="accent1"/>
                </a:solidFill>
              </a:rPr>
              <a:t>Question Taxonomy </a:t>
            </a:r>
            <a:r>
              <a:rPr lang="en-US" sz="1800" noProof="0" dirty="0"/>
              <a:t>for classifying questions targeting scholarly KGQA. </a:t>
            </a:r>
            <a:br>
              <a:rPr lang="en-US" sz="1800" noProof="0" dirty="0"/>
            </a:br>
            <a:r>
              <a:rPr lang="en-US" i="1" noProof="0" dirty="0"/>
              <a:t>(to evaluate performance and capabilities of systems)</a:t>
            </a:r>
            <a:endParaRPr lang="en-US" sz="1800" noProof="0" dirty="0"/>
          </a:p>
          <a:p>
            <a:pPr marL="698479" lvl="1" indent="-342900"/>
            <a:r>
              <a:rPr lang="en-US" sz="1800" noProof="0" dirty="0"/>
              <a:t>… </a:t>
            </a:r>
            <a:r>
              <a:rPr lang="en-US" sz="1800" dirty="0"/>
              <a:t>new </a:t>
            </a:r>
            <a:r>
              <a:rPr lang="en-US" sz="1800" b="1" noProof="0" dirty="0">
                <a:solidFill>
                  <a:schemeClr val="accent1"/>
                </a:solidFill>
              </a:rPr>
              <a:t>KGQA Datasets</a:t>
            </a:r>
            <a:r>
              <a:rPr lang="en-US" sz="1800" noProof="0" dirty="0">
                <a:solidFill>
                  <a:schemeClr val="accent1"/>
                </a:solidFill>
              </a:rPr>
              <a:t> </a:t>
            </a:r>
            <a:r>
              <a:rPr lang="en-US" sz="1800" noProof="0" dirty="0"/>
              <a:t>for the ORKG. </a:t>
            </a:r>
            <a:br>
              <a:rPr lang="en-US" sz="1800" noProof="0" dirty="0"/>
            </a:br>
            <a:r>
              <a:rPr lang="en-US" i="1" noProof="0" dirty="0"/>
              <a:t>(to benchmark performance and robustness)</a:t>
            </a:r>
            <a:endParaRPr lang="en-US" sz="1800" i="1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1A05E-66AA-FA02-535D-AFEF552357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5B736A-7DF1-4027-9DE0-59BD241361B5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559C5-CCC5-C237-05B6-913E86349D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D73EC-8632-BEB0-E3EA-05D2E81E7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7</a:t>
            </a:fld>
            <a:endParaRPr lang="en-US" noProof="0"/>
          </a:p>
        </p:txBody>
      </p:sp>
      <p:cxnSp>
        <p:nvCxnSpPr>
          <p:cNvPr id="8" name="Gerader Verbinder 40">
            <a:extLst>
              <a:ext uri="{FF2B5EF4-FFF2-40B4-BE49-F238E27FC236}">
                <a16:creationId xmlns:a16="http://schemas.microsoft.com/office/drawing/2014/main" id="{393FF558-6FD4-07D4-54B2-1060DEA6725F}"/>
              </a:ext>
            </a:extLst>
          </p:cNvPr>
          <p:cNvCxnSpPr>
            <a:cxnSpLocks/>
          </p:cNvCxnSpPr>
          <p:nvPr/>
        </p:nvCxnSpPr>
        <p:spPr bwMode="gray">
          <a:xfrm flipV="1">
            <a:off x="181177" y="2328760"/>
            <a:ext cx="0" cy="1420938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40">
            <a:extLst>
              <a:ext uri="{FF2B5EF4-FFF2-40B4-BE49-F238E27FC236}">
                <a16:creationId xmlns:a16="http://schemas.microsoft.com/office/drawing/2014/main" id="{E79A5D6D-A41B-B13F-07FE-4C422CA02D9E}"/>
              </a:ext>
            </a:extLst>
          </p:cNvPr>
          <p:cNvCxnSpPr>
            <a:cxnSpLocks/>
          </p:cNvCxnSpPr>
          <p:nvPr/>
        </p:nvCxnSpPr>
        <p:spPr bwMode="gray">
          <a:xfrm flipV="1">
            <a:off x="181177" y="4177296"/>
            <a:ext cx="0" cy="1420938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92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48C7B-C823-9B76-A716-AA27082F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57BE5-BB41-36B8-8B3B-A85E579A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Actions</a:t>
            </a:r>
            <a:br>
              <a:rPr lang="en-US" noProof="0" dirty="0"/>
            </a:br>
            <a:r>
              <a:rPr lang="en-US" noProof="0" dirty="0"/>
              <a:t>The Research Workflow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73806B-B1BE-8A76-4C7E-99B9517B73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4899" y="5630871"/>
            <a:ext cx="3931613" cy="1011236"/>
          </a:xfrm>
        </p:spPr>
        <p:txBody>
          <a:bodyPr/>
          <a:lstStyle/>
          <a:p>
            <a:r>
              <a:rPr lang="en-US" i="1" dirty="0"/>
              <a:t>*</a:t>
            </a:r>
            <a:r>
              <a:rPr lang="en-US" i="1" noProof="0" dirty="0"/>
              <a:t> Based on the work by [Konersmann2022]</a:t>
            </a:r>
            <a:br>
              <a:rPr lang="en-US" i="1" noProof="0" dirty="0"/>
            </a:b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595AE-1E8E-6245-C1B5-857DC135014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7FDCAA6-F5F3-4F0B-BC48-A574B17BF4DB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AF2CC-D74A-385B-CBB0-B88D838B14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6A938-EB0C-9036-9952-AA12C9A239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690727-DDFA-8F1D-9C43-9C81129FD92E}"/>
              </a:ext>
            </a:extLst>
          </p:cNvPr>
          <p:cNvSpPr/>
          <p:nvPr/>
        </p:nvSpPr>
        <p:spPr>
          <a:xfrm>
            <a:off x="6316475" y="250392"/>
            <a:ext cx="2707683" cy="476278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noProof="0">
                <a:solidFill>
                  <a:schemeClr val="tx1"/>
                </a:solidFill>
              </a:rPr>
              <a:t>Data Preparation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DC732E-3713-620E-F93B-705F6CE217E1}"/>
              </a:ext>
            </a:extLst>
          </p:cNvPr>
          <p:cNvSpPr/>
          <p:nvPr/>
        </p:nvSpPr>
        <p:spPr>
          <a:xfrm>
            <a:off x="3239845" y="250392"/>
            <a:ext cx="2707683" cy="476278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noProof="0">
                <a:solidFill>
                  <a:schemeClr val="tx1"/>
                </a:solidFill>
              </a:rPr>
              <a:t>Graph Preparation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6AACD1-20DC-792F-7917-00B0F8B4CE31}"/>
              </a:ext>
            </a:extLst>
          </p:cNvPr>
          <p:cNvSpPr/>
          <p:nvPr/>
        </p:nvSpPr>
        <p:spPr>
          <a:xfrm>
            <a:off x="9336360" y="250392"/>
            <a:ext cx="2707683" cy="469134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noProof="0">
                <a:solidFill>
                  <a:schemeClr val="tx1"/>
                </a:solidFill>
              </a:rPr>
              <a:t>Experimentation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474856D-1B33-4CA1-00B8-996039C4F601}"/>
              </a:ext>
            </a:extLst>
          </p:cNvPr>
          <p:cNvSpPr/>
          <p:nvPr/>
        </p:nvSpPr>
        <p:spPr>
          <a:xfrm>
            <a:off x="60967" y="250392"/>
            <a:ext cx="2707683" cy="476278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noProof="0">
                <a:solidFill>
                  <a:schemeClr val="tx1"/>
                </a:solidFill>
              </a:rPr>
              <a:t>KGQA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865E0C3-3BA4-3F73-2A1D-B341087D5599}"/>
              </a:ext>
            </a:extLst>
          </p:cNvPr>
          <p:cNvSpPr/>
          <p:nvPr/>
        </p:nvSpPr>
        <p:spPr>
          <a:xfrm>
            <a:off x="320857" y="1005324"/>
            <a:ext cx="2187903" cy="584179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/>
              <a:t>Develop </a:t>
            </a:r>
          </a:p>
          <a:p>
            <a:pPr algn="ctr"/>
            <a:r>
              <a:rPr lang="en-US" sz="1800" noProof="0"/>
              <a:t>SQA-Framework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D0FEEAF-06DF-074F-DFE3-4819AA7878C9}"/>
              </a:ext>
            </a:extLst>
          </p:cNvPr>
          <p:cNvSpPr/>
          <p:nvPr/>
        </p:nvSpPr>
        <p:spPr>
          <a:xfrm>
            <a:off x="325272" y="1910311"/>
            <a:ext cx="2187904" cy="584180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/>
              <a:t>Implement existing Retrievers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CBEC78F-0DCF-7535-4190-F6F8FB5287BF}"/>
              </a:ext>
            </a:extLst>
          </p:cNvPr>
          <p:cNvSpPr/>
          <p:nvPr/>
        </p:nvSpPr>
        <p:spPr>
          <a:xfrm>
            <a:off x="320857" y="3727351"/>
            <a:ext cx="2187904" cy="584179"/>
          </a:xfrm>
          <a:prstGeom prst="roundRect">
            <a:avLst/>
          </a:prstGeom>
          <a:solidFill>
            <a:schemeClr val="accent5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/>
              <a:t>Develop </a:t>
            </a:r>
            <a:r>
              <a:rPr lang="en-US" noProof="0"/>
              <a:t>HubLink</a:t>
            </a:r>
            <a:endParaRPr lang="en-US" sz="1800" noProof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2C77405-D394-7851-9211-79EC924E6AFC}"/>
              </a:ext>
            </a:extLst>
          </p:cNvPr>
          <p:cNvSpPr/>
          <p:nvPr/>
        </p:nvSpPr>
        <p:spPr>
          <a:xfrm>
            <a:off x="6576364" y="1829435"/>
            <a:ext cx="2187904" cy="567949"/>
          </a:xfrm>
          <a:prstGeom prst="roundRect">
            <a:avLst/>
          </a:prstGeom>
          <a:solidFill>
            <a:schemeClr val="accent5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/>
              <a:t>Develop KGQA Taxonomy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133A6EC-3A12-EB22-23F8-3312433A4D81}"/>
              </a:ext>
            </a:extLst>
          </p:cNvPr>
          <p:cNvSpPr/>
          <p:nvPr/>
        </p:nvSpPr>
        <p:spPr>
          <a:xfrm>
            <a:off x="3508243" y="1907860"/>
            <a:ext cx="2187904" cy="581931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Prepare ORKG Templates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BE6D5D0-61CC-ADC4-A569-1FDB2D28AE7C}"/>
              </a:ext>
            </a:extLst>
          </p:cNvPr>
          <p:cNvSpPr/>
          <p:nvPr/>
        </p:nvSpPr>
        <p:spPr>
          <a:xfrm>
            <a:off x="6576364" y="2695643"/>
            <a:ext cx="2187904" cy="929519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/>
              <a:t>Develop QA Generation Strategies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55B1916-E273-8DCF-F7EC-9D75C1D83E8B}"/>
              </a:ext>
            </a:extLst>
          </p:cNvPr>
          <p:cNvSpPr/>
          <p:nvPr/>
        </p:nvSpPr>
        <p:spPr>
          <a:xfrm>
            <a:off x="6579024" y="3946258"/>
            <a:ext cx="2187904" cy="567949"/>
          </a:xfrm>
          <a:prstGeom prst="roundRect">
            <a:avLst/>
          </a:prstGeom>
          <a:solidFill>
            <a:schemeClr val="accent5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/>
              <a:t>Create KGQA Datasets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CE47268-2411-08DF-103F-C25E2AEF8565}"/>
              </a:ext>
            </a:extLst>
          </p:cNvPr>
          <p:cNvSpPr/>
          <p:nvPr/>
        </p:nvSpPr>
        <p:spPr>
          <a:xfrm>
            <a:off x="3508243" y="2835178"/>
            <a:ext cx="2187904" cy="900909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Autom. </a:t>
            </a:r>
            <a:r>
              <a:rPr lang="en-US" dirty="0"/>
              <a:t>Add Labeled* Papers to ORKG</a:t>
            </a:r>
            <a:endParaRPr lang="en-US" sz="1800" noProof="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A5A0887-1165-961E-765F-C52C4B39AEDB}"/>
              </a:ext>
            </a:extLst>
          </p:cNvPr>
          <p:cNvSpPr/>
          <p:nvPr/>
        </p:nvSpPr>
        <p:spPr>
          <a:xfrm>
            <a:off x="9647387" y="2178493"/>
            <a:ext cx="2187904" cy="767748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/>
              <a:t>Run Experiments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594C4D5-3BFA-4878-9677-AAE74C279018}"/>
              </a:ext>
            </a:extLst>
          </p:cNvPr>
          <p:cNvSpPr/>
          <p:nvPr/>
        </p:nvSpPr>
        <p:spPr>
          <a:xfrm>
            <a:off x="9647387" y="3401836"/>
            <a:ext cx="2187904" cy="767748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/>
              <a:t>Analyze and Conclude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098C9F7-75A9-203B-42BC-F218C4DEF80E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414809" y="1589503"/>
            <a:ext cx="4415" cy="320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36E95D-0741-F266-D6DF-A3C38E621CFC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7670316" y="2397384"/>
            <a:ext cx="0" cy="2982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789EDF-B6C9-28D6-EF14-5D8CF594250E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7670316" y="3625162"/>
            <a:ext cx="2660" cy="3210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F304715-7815-9A4A-4F93-A61903496B00}"/>
              </a:ext>
            </a:extLst>
          </p:cNvPr>
          <p:cNvCxnSpPr>
            <a:cxnSpLocks/>
            <a:stCxn id="47" idx="2"/>
            <a:endCxn id="50" idx="0"/>
          </p:cNvCxnSpPr>
          <p:nvPr/>
        </p:nvCxnSpPr>
        <p:spPr>
          <a:xfrm>
            <a:off x="4602195" y="2489791"/>
            <a:ext cx="0" cy="345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753B53F-42A2-0393-7319-4FF68FAC1CB8}"/>
              </a:ext>
            </a:extLst>
          </p:cNvPr>
          <p:cNvCxnSpPr>
            <a:cxnSpLocks/>
            <a:stCxn id="45" idx="3"/>
            <a:endCxn id="157" idx="1"/>
          </p:cNvCxnSpPr>
          <p:nvPr/>
        </p:nvCxnSpPr>
        <p:spPr>
          <a:xfrm flipV="1">
            <a:off x="2508761" y="1284713"/>
            <a:ext cx="999482" cy="273472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AED057B-4A17-F608-5738-3553DA7EBD47}"/>
              </a:ext>
            </a:extLst>
          </p:cNvPr>
          <p:cNvCxnSpPr>
            <a:cxnSpLocks/>
            <a:stCxn id="50" idx="3"/>
            <a:endCxn id="111" idx="1"/>
          </p:cNvCxnSpPr>
          <p:nvPr/>
        </p:nvCxnSpPr>
        <p:spPr>
          <a:xfrm flipV="1">
            <a:off x="5696147" y="1277722"/>
            <a:ext cx="880217" cy="200791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5489D1A-186C-CA22-720A-364A26A6B84A}"/>
              </a:ext>
            </a:extLst>
          </p:cNvPr>
          <p:cNvCxnSpPr>
            <a:cxnSpLocks/>
            <a:stCxn id="49" idx="3"/>
            <a:endCxn id="85" idx="1"/>
          </p:cNvCxnSpPr>
          <p:nvPr/>
        </p:nvCxnSpPr>
        <p:spPr>
          <a:xfrm flipV="1">
            <a:off x="8766928" y="1388174"/>
            <a:ext cx="880459" cy="284205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C599D14-4F4F-D7C6-D1D5-2F4D6E720B9D}"/>
              </a:ext>
            </a:extLst>
          </p:cNvPr>
          <p:cNvSpPr/>
          <p:nvPr/>
        </p:nvSpPr>
        <p:spPr>
          <a:xfrm>
            <a:off x="325272" y="2812462"/>
            <a:ext cx="2187904" cy="584179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err="1"/>
              <a:t>Impl</a:t>
            </a:r>
            <a:r>
              <a:rPr lang="en-US" sz="1800" noProof="0"/>
              <a:t>. Evaluation Framework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C2C6F87-0B41-C457-FA81-416A920DF3CC}"/>
              </a:ext>
            </a:extLst>
          </p:cNvPr>
          <p:cNvSpPr/>
          <p:nvPr/>
        </p:nvSpPr>
        <p:spPr>
          <a:xfrm>
            <a:off x="9647387" y="1004300"/>
            <a:ext cx="2187904" cy="767748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/>
              <a:t>Run Parameter Selection Process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662BFF-CD01-1614-EFF7-28E3D9083768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1419224" y="2494491"/>
            <a:ext cx="0" cy="3179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CD8893B-9A6D-D3DA-1A86-925128502CFA}"/>
              </a:ext>
            </a:extLst>
          </p:cNvPr>
          <p:cNvCxnSpPr>
            <a:cxnSpLocks/>
            <a:stCxn id="72" idx="2"/>
            <a:endCxn id="45" idx="0"/>
          </p:cNvCxnSpPr>
          <p:nvPr/>
        </p:nvCxnSpPr>
        <p:spPr>
          <a:xfrm flipH="1">
            <a:off x="1414809" y="3396641"/>
            <a:ext cx="4415" cy="3307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5611A094-96D1-ACF8-6554-C0F0E19A1462}"/>
              </a:ext>
            </a:extLst>
          </p:cNvPr>
          <p:cNvSpPr/>
          <p:nvPr/>
        </p:nvSpPr>
        <p:spPr>
          <a:xfrm>
            <a:off x="6576364" y="993747"/>
            <a:ext cx="2187904" cy="567949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/>
              <a:t>Tax. Construction Process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A99DDEC-34C7-9974-C78C-01DA3AB6A6AD}"/>
              </a:ext>
            </a:extLst>
          </p:cNvPr>
          <p:cNvCxnSpPr>
            <a:cxnSpLocks/>
            <a:stCxn id="85" idx="2"/>
            <a:endCxn id="52" idx="0"/>
          </p:cNvCxnSpPr>
          <p:nvPr/>
        </p:nvCxnSpPr>
        <p:spPr>
          <a:xfrm>
            <a:off x="10741339" y="1772048"/>
            <a:ext cx="0" cy="4064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CB745C-31CB-6BB5-EABA-283B63DA041C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10741339" y="2946241"/>
            <a:ext cx="0" cy="4555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D32F0469-F268-5BB8-9CB4-CAA4FC02D4F3}"/>
              </a:ext>
            </a:extLst>
          </p:cNvPr>
          <p:cNvSpPr/>
          <p:nvPr/>
        </p:nvSpPr>
        <p:spPr>
          <a:xfrm>
            <a:off x="3508243" y="993747"/>
            <a:ext cx="2187904" cy="581931"/>
          </a:xfrm>
          <a:prstGeom prst="round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0" dirty="0"/>
              <a:t>Prepare Labeled* Publication Data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4A4AE39-F761-7723-489D-74170055D677}"/>
              </a:ext>
            </a:extLst>
          </p:cNvPr>
          <p:cNvCxnSpPr>
            <a:cxnSpLocks/>
            <a:stCxn id="157" idx="2"/>
            <a:endCxn id="47" idx="0"/>
          </p:cNvCxnSpPr>
          <p:nvPr/>
        </p:nvCxnSpPr>
        <p:spPr>
          <a:xfrm>
            <a:off x="4602195" y="1575678"/>
            <a:ext cx="0" cy="332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91B82-93C5-8D33-B29F-7026EFFB4DA3}"/>
              </a:ext>
            </a:extLst>
          </p:cNvPr>
          <p:cNvCxnSpPr>
            <a:cxnSpLocks/>
            <a:stCxn id="111" idx="2"/>
            <a:endCxn id="46" idx="0"/>
          </p:cNvCxnSpPr>
          <p:nvPr/>
        </p:nvCxnSpPr>
        <p:spPr>
          <a:xfrm>
            <a:off x="7670316" y="1561696"/>
            <a:ext cx="0" cy="2677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7147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A9B76-3C4E-A30B-329A-7D09783ED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A4805ECE-A55E-93D3-4720-D1A17E10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32" y="4927148"/>
            <a:ext cx="7561263" cy="4681538"/>
          </a:xfrm>
        </p:spPr>
        <p:txBody>
          <a:bodyPr/>
          <a:lstStyle/>
          <a:p>
            <a:r>
              <a:rPr lang="en-US" noProof="0"/>
              <a:t>HubLink </a:t>
            </a:r>
            <a:br>
              <a:rPr lang="en-US" noProof="0"/>
            </a:br>
            <a:endParaRPr lang="en-US" noProof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43903274-914E-A9A2-0D95-AA0769180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044" y="5554664"/>
            <a:ext cx="3671887" cy="1011236"/>
          </a:xfrm>
        </p:spPr>
        <p:txBody>
          <a:bodyPr/>
          <a:lstStyle/>
          <a:p>
            <a:pPr algn="l"/>
            <a:r>
              <a:rPr lang="en-US" noProof="0"/>
              <a:t>KGQA Retrieval Approach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1BFEA-4819-625A-9E52-2EC6640470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>
            <a:normAutofit/>
          </a:bodyPr>
          <a:lstStyle/>
          <a:p>
            <a:fld id="{0C315EB2-8664-4946-973D-56EE0D1912DE}" type="datetime3">
              <a:rPr lang="en-US" noProof="0" smtClean="0"/>
              <a:t>23 May 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976E5-997D-C3B5-6D2F-86371837F0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>
            <a:normAutofit/>
          </a:bodyPr>
          <a:lstStyle/>
          <a:p>
            <a:r>
              <a:rPr lang="en-US" noProof="0"/>
              <a:t>Marco Schneider - HubLink: Leveraging Language Models for Enhanced Scholarly Information Retrieval on Research Knowledge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7226D-37B9-5516-04BE-39B0662FF5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/>
          </a:bodyPr>
          <a:lstStyle/>
          <a:p>
            <a:fld id="{776FC98F-84AD-404B-BCCB-49E092AA6DE0}" type="slidenum">
              <a:rPr lang="en-US" noProof="0" smtClean="0"/>
              <a:pPr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06907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IT">
  <a:themeElements>
    <a:clrScheme name="KIT">
      <a:dk1>
        <a:srgbClr val="002D4C"/>
      </a:dk1>
      <a:lt1>
        <a:srgbClr val="FFFFFF"/>
      </a:lt1>
      <a:dk2>
        <a:srgbClr val="DAE1E6"/>
      </a:dk2>
      <a:lt2>
        <a:srgbClr val="A8B9C4"/>
      </a:lt2>
      <a:accent1>
        <a:srgbClr val="009682"/>
      </a:accent1>
      <a:accent2>
        <a:srgbClr val="005A50"/>
      </a:accent2>
      <a:accent3>
        <a:srgbClr val="23A1E0"/>
      </a:accent3>
      <a:accent4>
        <a:srgbClr val="0C537E"/>
      </a:accent4>
      <a:accent5>
        <a:srgbClr val="8CB63C"/>
      </a:accent5>
      <a:accent6>
        <a:srgbClr val="276738"/>
      </a:accent6>
      <a:hlink>
        <a:srgbClr val="009682"/>
      </a:hlink>
      <a:folHlink>
        <a:srgbClr val="002D4C"/>
      </a:folHlink>
    </a:clrScheme>
    <a:fontScheme name="KIT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 w="3175">
          <a:solidFill>
            <a:schemeClr val="accent1"/>
          </a:solidFill>
        </a:ln>
      </a:spPr>
      <a:bodyPr wrap="square" lIns="144000" tIns="144000" rIns="144000" bIns="144000" rtlCol="0" anchor="ctr"/>
      <a:lstStyle>
        <a:defPPr algn="ctr">
          <a:defRPr sz="1400" b="1" dirty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 algn="l" defTabSz="914347">
          <a:lnSpc>
            <a:spcPct val="110000"/>
          </a:lnSpc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Schwarz">
      <a:srgbClr val="000000"/>
    </a:custClr>
    <a:custClr name="Pink">
      <a:srgbClr val="A3107C"/>
    </a:custClr>
    <a:custClr name="Orange">
      <a:srgbClr val="DF9B1B"/>
    </a:custClr>
    <a:custClr name="Gelb">
      <a:srgbClr val="FCE500"/>
    </a:custClr>
    <a:custClr name="Rot">
      <a:srgbClr val="D30015"/>
    </a:custClr>
    <a:custClr name="Braun">
      <a:srgbClr val="A7822E"/>
    </a:custClr>
  </a:custClrLst>
  <a:extLst>
    <a:ext uri="{05A4C25C-085E-4340-85A3-A5531E510DB2}">
      <thm15:themeFamily xmlns:thm15="http://schemas.microsoft.com/office/thememl/2012/main" name="KIT_Template_EN_06_EXP.potx" id="{9D79CB2B-911D-4C6F-9468-0737833AA29D}" vid="{B45BFACE-B4DC-43DC-87D8-5DEC4930479A}"/>
    </a:ext>
  </a:extLst>
</a:theme>
</file>

<file path=ppt/theme/theme2.xml><?xml version="1.0" encoding="utf-8"?>
<a:theme xmlns:a="http://schemas.openxmlformats.org/drawingml/2006/main" name="Office">
  <a:themeElements>
    <a:clrScheme name="KIT">
      <a:dk1>
        <a:srgbClr val="002D4C"/>
      </a:dk1>
      <a:lt1>
        <a:srgbClr val="FFFFFF"/>
      </a:lt1>
      <a:dk2>
        <a:srgbClr val="DAE1E6"/>
      </a:dk2>
      <a:lt2>
        <a:srgbClr val="A8B9C4"/>
      </a:lt2>
      <a:accent1>
        <a:srgbClr val="009682"/>
      </a:accent1>
      <a:accent2>
        <a:srgbClr val="005A50"/>
      </a:accent2>
      <a:accent3>
        <a:srgbClr val="23A1E0"/>
      </a:accent3>
      <a:accent4>
        <a:srgbClr val="0C537E"/>
      </a:accent4>
      <a:accent5>
        <a:srgbClr val="8CB63C"/>
      </a:accent5>
      <a:accent6>
        <a:srgbClr val="276738"/>
      </a:accent6>
      <a:hlink>
        <a:srgbClr val="009682"/>
      </a:hlink>
      <a:folHlink>
        <a:srgbClr val="002D4C"/>
      </a:folHlink>
    </a:clrScheme>
    <a:fontScheme name="KIT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 w="3175">
          <a:solidFill>
            <a:schemeClr val="accent1"/>
          </a:solidFill>
        </a:ln>
      </a:spPr>
      <a:bodyPr wrap="square" lIns="144000" tIns="144000" rIns="144000" bIns="144000" rtlCol="0" anchor="ctr"/>
      <a:lstStyle>
        <a:defPPr algn="ctr">
          <a:defRPr sz="1200" b="1" dirty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 algn="l">
          <a:lnSpc>
            <a:spcPct val="110000"/>
          </a:lnSpc>
          <a:spcBef>
            <a:spcPts val="300"/>
          </a:spcBef>
          <a:spcAft>
            <a:spcPts val="300"/>
          </a:spcAft>
          <a:buClr>
            <a:schemeClr val="accent1"/>
          </a:buClr>
          <a:buFont typeface="Wingdings" panose="05000000000000000000" pitchFamily="2" charset="2"/>
          <a:buChar char="§"/>
          <a:defRPr sz="1200" dirty="0" err="1" smtClean="0">
            <a:solidFill>
              <a:srgbClr val="000000"/>
            </a:solidFill>
          </a:defRPr>
        </a:defPPr>
      </a:lstStyle>
    </a:txDef>
  </a:objectDefaults>
  <a:extraClrSchemeLst/>
  <a:custClrLst>
    <a:custClr name="Schwarz">
      <a:srgbClr val="000000"/>
    </a:custClr>
    <a:custClr name="Pink">
      <a:srgbClr val="A3107C"/>
    </a:custClr>
    <a:custClr name="Orange">
      <a:srgbClr val="DF9B1B"/>
    </a:custClr>
    <a:custClr name="Gelb">
      <a:srgbClr val="FCE500"/>
    </a:custClr>
    <a:custClr name="Rot">
      <a:srgbClr val="D30015"/>
    </a:custClr>
    <a:custClr name="Braun">
      <a:srgbClr val="A7822E"/>
    </a:custClr>
  </a:custClr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KIT">
      <a:dk1>
        <a:srgbClr val="002D4C"/>
      </a:dk1>
      <a:lt1>
        <a:srgbClr val="FFFFFF"/>
      </a:lt1>
      <a:dk2>
        <a:srgbClr val="DAE1E6"/>
      </a:dk2>
      <a:lt2>
        <a:srgbClr val="A8B9C4"/>
      </a:lt2>
      <a:accent1>
        <a:srgbClr val="009682"/>
      </a:accent1>
      <a:accent2>
        <a:srgbClr val="005A50"/>
      </a:accent2>
      <a:accent3>
        <a:srgbClr val="23A1E0"/>
      </a:accent3>
      <a:accent4>
        <a:srgbClr val="0C537E"/>
      </a:accent4>
      <a:accent5>
        <a:srgbClr val="8CB63C"/>
      </a:accent5>
      <a:accent6>
        <a:srgbClr val="276738"/>
      </a:accent6>
      <a:hlink>
        <a:srgbClr val="009682"/>
      </a:hlink>
      <a:folHlink>
        <a:srgbClr val="002D4C"/>
      </a:folHlink>
    </a:clrScheme>
    <a:fontScheme name="KIT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 w="3175">
          <a:solidFill>
            <a:schemeClr val="accent1"/>
          </a:solidFill>
        </a:ln>
      </a:spPr>
      <a:bodyPr wrap="square" lIns="144000" tIns="144000" rIns="144000" bIns="144000" rtlCol="0" anchor="ctr"/>
      <a:lstStyle>
        <a:defPPr algn="ctr"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 algn="l">
          <a:lnSpc>
            <a:spcPct val="110000"/>
          </a:lnSpc>
          <a:spcBef>
            <a:spcPts val="300"/>
          </a:spcBef>
          <a:spcAft>
            <a:spcPts val="300"/>
          </a:spcAft>
          <a:buClr>
            <a:schemeClr val="accent1"/>
          </a:buClr>
          <a:buFont typeface="Wingdings" panose="05000000000000000000" pitchFamily="2" charset="2"/>
          <a:buChar char="§"/>
          <a:defRPr sz="1200" dirty="0" err="1" smtClean="0">
            <a:solidFill>
              <a:srgbClr val="000000"/>
            </a:solidFill>
          </a:defRPr>
        </a:defPPr>
      </a:lstStyle>
    </a:txDef>
  </a:objectDefaults>
  <a:extraClrSchemeLst/>
  <a:custClrLst>
    <a:custClr name="Schwarz">
      <a:srgbClr val="000000"/>
    </a:custClr>
    <a:custClr name="Pink">
      <a:srgbClr val="A3107C"/>
    </a:custClr>
    <a:custClr name="Orange">
      <a:srgbClr val="DF9B1B"/>
    </a:custClr>
    <a:custClr name="Gelb">
      <a:srgbClr val="FCE500"/>
    </a:custClr>
    <a:custClr name="Rot">
      <a:srgbClr val="D30015"/>
    </a:custClr>
    <a:custClr name="Braun">
      <a:srgbClr val="A7822E"/>
    </a:custClr>
  </a:custClr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16b092-a2a1-4f3b-b455-46c1e19af03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E5FD0FACC1A441A3B98524628D82BB" ma:contentTypeVersion="18" ma:contentTypeDescription="Ein neues Dokument erstellen." ma:contentTypeScope="" ma:versionID="ca91d1d73b96296e36ac805fd617baf7">
  <xsd:schema xmlns:xsd="http://www.w3.org/2001/XMLSchema" xmlns:xs="http://www.w3.org/2001/XMLSchema" xmlns:p="http://schemas.microsoft.com/office/2006/metadata/properties" xmlns:ns3="81b2a3e8-42da-4da6-905d-11a8afbb605c" xmlns:ns4="a316b092-a2a1-4f3b-b455-46c1e19af03e" targetNamespace="http://schemas.microsoft.com/office/2006/metadata/properties" ma:root="true" ma:fieldsID="c25dfe43a6d077542e50f2e8cf508a91" ns3:_="" ns4:_="">
    <xsd:import namespace="81b2a3e8-42da-4da6-905d-11a8afbb605c"/>
    <xsd:import namespace="a316b092-a2a1-4f3b-b455-46c1e19af03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2a3e8-42da-4da6-905d-11a8afbb605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6b092-a2a1-4f3b-b455-46c1e19af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359DD4-3818-4294-9945-2CC7AB3D12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159617-DEC9-404F-99CE-1D26659791CE}">
  <ds:schemaRefs>
    <ds:schemaRef ds:uri="81b2a3e8-42da-4da6-905d-11a8afbb605c"/>
    <ds:schemaRef ds:uri="a316b092-a2a1-4f3b-b455-46c1e19af0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59D8DE2-2B91-453A-899A-5D9038445FF4}">
  <ds:schemaRefs>
    <ds:schemaRef ds:uri="81b2a3e8-42da-4da6-905d-11a8afbb605c"/>
    <ds:schemaRef ds:uri="a316b092-a2a1-4f3b-b455-46c1e19af0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KIT_PPT Template_EN</Template>
  <TotalTime>862</TotalTime>
  <Words>5150</Words>
  <Application>Microsoft Office PowerPoint</Application>
  <PresentationFormat>Widescreen</PresentationFormat>
  <Paragraphs>893</Paragraphs>
  <Slides>56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Franklin Gothic Medium</vt:lpstr>
      <vt:lpstr>Symbol</vt:lpstr>
      <vt:lpstr>Wingdings</vt:lpstr>
      <vt:lpstr>KIT</vt:lpstr>
      <vt:lpstr>HubLink: Leveraging Language Models for Enhanced Scholarly Information Retrieval on Research Knowledge Graphs  </vt:lpstr>
      <vt:lpstr>Motivation  Literature Research is Hard</vt:lpstr>
      <vt:lpstr>Idea Unifying LLMs with RKGs</vt:lpstr>
      <vt:lpstr>Fundamentals For this Presentation</vt:lpstr>
      <vt:lpstr>Related Work  Scholarly KGQA Approaches</vt:lpstr>
      <vt:lpstr>Related Work  Training-Free &amp; Schema Agnostic KGQA Approaches</vt:lpstr>
      <vt:lpstr>Summary Problems and Contributions </vt:lpstr>
      <vt:lpstr>Actions The Research Workflow</vt:lpstr>
      <vt:lpstr>HubLink  </vt:lpstr>
      <vt:lpstr>HubLink Concept</vt:lpstr>
      <vt:lpstr>HubLink Overview</vt:lpstr>
      <vt:lpstr>HubLink Indexing Process</vt:lpstr>
      <vt:lpstr>HubLink Indexing Process</vt:lpstr>
      <vt:lpstr>HubLink Indexing Process</vt:lpstr>
      <vt:lpstr>HubLink Indexing Process</vt:lpstr>
      <vt:lpstr>HubLink Direct Retrieval Strategy</vt:lpstr>
      <vt:lpstr>HubLink Direct Retrieval Strategy</vt:lpstr>
      <vt:lpstr>HubLink Direct Retrieval Strategy</vt:lpstr>
      <vt:lpstr>HubLink Graph Traversal Strategy</vt:lpstr>
      <vt:lpstr>HubLink General Limitations</vt:lpstr>
      <vt:lpstr>Research Data  </vt:lpstr>
      <vt:lpstr>Research Data Open Research Knowledge Graph</vt:lpstr>
      <vt:lpstr>Research Data Template Variants</vt:lpstr>
      <vt:lpstr>Evaluation  </vt:lpstr>
      <vt:lpstr>Evaluation Goal-Question-Metric Plan</vt:lpstr>
      <vt:lpstr>Evaluation Tested HubLink Configurations</vt:lpstr>
      <vt:lpstr>Evaluation Overall Retrieval Performance</vt:lpstr>
      <vt:lpstr>Evaluation Graph Robustness</vt:lpstr>
      <vt:lpstr>Evaluation Answer Generation</vt:lpstr>
      <vt:lpstr>Evaluation Advantages &amp; Limitations </vt:lpstr>
      <vt:lpstr>Conclusion  </vt:lpstr>
      <vt:lpstr>Conclusion  </vt:lpstr>
      <vt:lpstr>Problem, Idea, Benefit, Actions (PIBA)  </vt:lpstr>
      <vt:lpstr>PowerPoint Presentation</vt:lpstr>
      <vt:lpstr>References  </vt:lpstr>
      <vt:lpstr>References</vt:lpstr>
      <vt:lpstr>References</vt:lpstr>
      <vt:lpstr>References</vt:lpstr>
      <vt:lpstr>References</vt:lpstr>
      <vt:lpstr>Appendix  </vt:lpstr>
      <vt:lpstr>Appendix ORKG Templates</vt:lpstr>
      <vt:lpstr>Appendix ORKG Templates</vt:lpstr>
      <vt:lpstr>Appendix ORKG Templates</vt:lpstr>
      <vt:lpstr>Appendix ORKG Templates</vt:lpstr>
      <vt:lpstr>Appendix Experimentation Workflow</vt:lpstr>
      <vt:lpstr>Appendix SQA Framework</vt:lpstr>
      <vt:lpstr>Appendix HubLink Indexing</vt:lpstr>
      <vt:lpstr>Appendix HubLink Retrieval and Generation</vt:lpstr>
      <vt:lpstr>Appendix Taxonomy Construction Process</vt:lpstr>
      <vt:lpstr>Appendix KGQA Retrieval Taxonomy</vt:lpstr>
      <vt:lpstr>Appendix Retrieval Operation Performance</vt:lpstr>
      <vt:lpstr>Appendix Use Case Performance</vt:lpstr>
      <vt:lpstr>Appendix Retrieval Operation Performance</vt:lpstr>
      <vt:lpstr>Appendix Retrieval Operation Performance</vt:lpstr>
      <vt:lpstr>Appendix Retrieval Operation Performance</vt:lpstr>
      <vt:lpstr>Appendix Retrieval Operation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Schneider</dc:creator>
  <cp:lastModifiedBy>Marco Schneider</cp:lastModifiedBy>
  <cp:revision>12</cp:revision>
  <dcterms:created xsi:type="dcterms:W3CDTF">2025-05-16T15:38:34Z</dcterms:created>
  <dcterms:modified xsi:type="dcterms:W3CDTF">2025-05-23T11:55:43Z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0x01010092E5FD0FACC1A441A3B98524628D82BB</vt:lpwstr>
  </property>
</Properties>
</file>